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416" r:id="rId2"/>
    <p:sldId id="268" r:id="rId3"/>
    <p:sldId id="269" r:id="rId4"/>
    <p:sldId id="371" r:id="rId5"/>
    <p:sldId id="383" r:id="rId6"/>
    <p:sldId id="384" r:id="rId7"/>
    <p:sldId id="385" r:id="rId8"/>
    <p:sldId id="373" r:id="rId9"/>
    <p:sldId id="402" r:id="rId10"/>
    <p:sldId id="403" r:id="rId11"/>
    <p:sldId id="405" r:id="rId12"/>
    <p:sldId id="374" r:id="rId13"/>
    <p:sldId id="390" r:id="rId14"/>
    <p:sldId id="334" r:id="rId15"/>
    <p:sldId id="381" r:id="rId16"/>
    <p:sldId id="327" r:id="rId17"/>
  </p:sldIdLst>
  <p:sldSz cx="9906000" cy="6858000" type="A4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416"/>
            <p14:sldId id="268"/>
            <p14:sldId id="269"/>
            <p14:sldId id="371"/>
            <p14:sldId id="383"/>
            <p14:sldId id="384"/>
            <p14:sldId id="385"/>
            <p14:sldId id="373"/>
            <p14:sldId id="402"/>
            <p14:sldId id="403"/>
            <p14:sldId id="405"/>
            <p14:sldId id="374"/>
            <p14:sldId id="390"/>
            <p14:sldId id="334"/>
            <p14:sldId id="381"/>
            <p14:sldId id="32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6A0"/>
    <a:srgbClr val="FEFEFE"/>
    <a:srgbClr val="B1C1E4"/>
    <a:srgbClr val="D1D1D1"/>
    <a:srgbClr val="B9B9B9"/>
    <a:srgbClr val="F1F1F1"/>
    <a:srgbClr val="A6A6A6"/>
    <a:srgbClr val="59595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4"/>
    <p:restoredTop sz="98153" autoAdjust="0"/>
  </p:normalViewPr>
  <p:slideViewPr>
    <p:cSldViewPr snapToGrid="0">
      <p:cViewPr>
        <p:scale>
          <a:sx n="100" d="100"/>
          <a:sy n="100" d="100"/>
        </p:scale>
        <p:origin x="-264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0178523989161"/>
          <c:y val="0.10429453657912094"/>
          <c:w val="0.47196039884526148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>
              <a:softEdge rad="0"/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CC-7149-9EE5-F5E81176CC68}"/>
              </c:ext>
            </c:extLst>
          </c:dPt>
          <c:dPt>
            <c:idx val="1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CC-7149-9EE5-F5E81176CC68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4CC-7149-9EE5-F5E81176CC68}"/>
              </c:ext>
            </c:extLst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 </a:t>
                    </a:r>
                    <a:r>
                      <a:rPr lang="en-US"/>
                      <a:t>605 ₽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788439719303857E-3"/>
                  <c:y val="-2.3823866126457549E-17"/>
                </c:manualLayout>
              </c:layout>
              <c:tx>
                <c:rich>
                  <a:bodyPr/>
                  <a:lstStyle/>
                  <a:p>
                    <a:r>
                      <a:rPr lang="ru-RU" sz="600" b="0" i="0" u="none" strike="noStrike" baseline="0" dirty="0" smtClean="0"/>
                      <a:t>56 140,5 </a:t>
                    </a:r>
                    <a:r>
                      <a:rPr lang="en-US" sz="600" b="0" i="0" u="none" strike="noStrike" baseline="0" dirty="0" smtClean="0"/>
                      <a:t>₽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CC-7149-9EE5-F5E81176C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1">
                  <c:v>сельское хозяйство</c:v>
                </c:pt>
                <c:pt idx="2">
                  <c:v>обрабатывающая пром-ность</c:v>
                </c:pt>
                <c:pt idx="3">
                  <c:v>торговля</c:v>
                </c:pt>
                <c:pt idx="4">
                  <c:v>образование</c:v>
                </c:pt>
                <c:pt idx="5">
                  <c:v>здравоохранение</c:v>
                </c:pt>
              </c:strCache>
            </c:strRef>
          </c:cat>
          <c:val>
            <c:numRef>
              <c:f>Лист1!$B$2:$B$7</c:f>
              <c:numCache>
                <c:formatCode>#,##0\ [$₽-419]</c:formatCode>
                <c:ptCount val="6"/>
                <c:pt idx="1">
                  <c:v>67912</c:v>
                </c:pt>
                <c:pt idx="2">
                  <c:v>62898</c:v>
                </c:pt>
                <c:pt idx="3">
                  <c:v>46420</c:v>
                </c:pt>
                <c:pt idx="4">
                  <c:v>40290</c:v>
                </c:pt>
                <c:pt idx="5">
                  <c:v>40423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4CC-7149-9EE5-F5E81176CC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1194240"/>
        <c:axId val="43913600"/>
      </c:barChart>
      <c:catAx>
        <c:axId val="41194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/>
          <a:lstStyle/>
          <a:p>
            <a:pPr>
              <a:defRPr/>
            </a:pPr>
            <a:endParaRPr lang="ru-RU"/>
          </a:p>
        </c:txPr>
        <c:crossAx val="43913600"/>
        <c:crosses val="autoZero"/>
        <c:auto val="1"/>
        <c:lblAlgn val="ctr"/>
        <c:lblOffset val="100"/>
        <c:tickLblSkip val="1"/>
        <c:noMultiLvlLbl val="0"/>
      </c:catAx>
      <c:valAx>
        <c:axId val="43913600"/>
        <c:scaling>
          <c:orientation val="minMax"/>
        </c:scaling>
        <c:delete val="1"/>
        <c:axPos val="b"/>
        <c:numFmt formatCode="#,##0\ [$₽-419]" sourceLinked="1"/>
        <c:majorTickMark val="none"/>
        <c:minorTickMark val="none"/>
        <c:tickLblPos val="nextTo"/>
        <c:crossAx val="41194240"/>
        <c:crosses val="autoZero"/>
        <c:crossBetween val="between"/>
      </c:valAx>
      <c:spPr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t>06.02.2025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5200" y="1233488"/>
            <a:ext cx="481171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3B485B8-0E92-EBB9-348E-E68CF0C1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96203F88-88D0-2BA9-E215-4BF235CAE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F6FAD497-1107-FDDA-23E3-90B21C0CE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B7DD20-1D7E-CAA2-CD7E-B1FEAC66BB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8933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6327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593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t>06.02.2025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t>06.02.2025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t>06.02.2025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t>06.02.2025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t>06.02.2025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t>06.02.2025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t>06.02.2025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t>06.02.2025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t>06.02.2025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t>06.02.2025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t>06.02.2025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t>06.02.2025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zol46" TargetMode="External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.me/s/zolotuhinskij_rajon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45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7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svg"/><Relationship Id="rId11" Type="http://schemas.openxmlformats.org/officeDocument/2006/relationships/image" Target="../media/image24.png"/><Relationship Id="rId10" Type="http://schemas.openxmlformats.org/officeDocument/2006/relationships/image" Target="../media/image9.svg"/><Relationship Id="rId4" Type="http://schemas.openxmlformats.org/officeDocument/2006/relationships/image" Target="../media/image4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13" Type="http://schemas.openxmlformats.org/officeDocument/2006/relationships/image" Target="../media/image53.png"/><Relationship Id="rId18" Type="http://schemas.openxmlformats.org/officeDocument/2006/relationships/image" Target="../media/image97.svg"/><Relationship Id="rId3" Type="http://schemas.microsoft.com/office/2007/relationships/hdphoto" Target="../media/hdphoto2.wdp"/><Relationship Id="rId7" Type="http://schemas.openxmlformats.org/officeDocument/2006/relationships/image" Target="../media/image50.png"/><Relationship Id="rId12" Type="http://schemas.openxmlformats.org/officeDocument/2006/relationships/image" Target="../media/image93.svg"/><Relationship Id="rId17" Type="http://schemas.openxmlformats.org/officeDocument/2006/relationships/image" Target="../media/image54.png"/><Relationship Id="rId2" Type="http://schemas.openxmlformats.org/officeDocument/2006/relationships/image" Target="../media/image48.png"/><Relationship Id="rId16" Type="http://schemas.openxmlformats.org/officeDocument/2006/relationships/image" Target="../media/image52.svg"/><Relationship Id="rId20" Type="http://schemas.openxmlformats.org/officeDocument/2006/relationships/image" Target="../media/image9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svg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5" Type="http://schemas.openxmlformats.org/officeDocument/2006/relationships/image" Target="../media/image30.png"/><Relationship Id="rId10" Type="http://schemas.openxmlformats.org/officeDocument/2006/relationships/image" Target="../media/image91.svg"/><Relationship Id="rId19" Type="http://schemas.openxmlformats.org/officeDocument/2006/relationships/image" Target="../media/image55.png"/><Relationship Id="rId4" Type="http://schemas.openxmlformats.org/officeDocument/2006/relationships/hyperlink" Target="https://invest.gov.ru/" TargetMode="External"/><Relationship Id="rId9" Type="http://schemas.openxmlformats.org/officeDocument/2006/relationships/image" Target="../media/image51.png"/><Relationship Id="rId14" Type="http://schemas.openxmlformats.org/officeDocument/2006/relationships/image" Target="../media/image95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3.png"/><Relationship Id="rId3" Type="http://schemas.openxmlformats.org/officeDocument/2006/relationships/hyperlink" Target="https://&#1084;&#1073;46.&#1088;&#1092;/" TargetMode="External"/><Relationship Id="rId7" Type="http://schemas.openxmlformats.org/officeDocument/2006/relationships/hyperlink" Target="https://kursk.tpprf.ru/ru/news/531842/" TargetMode="External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xport46.ru/" TargetMode="External"/><Relationship Id="rId11" Type="http://schemas.openxmlformats.org/officeDocument/2006/relationships/image" Target="../media/image59.png"/><Relationship Id="rId5" Type="http://schemas.openxmlformats.org/officeDocument/2006/relationships/hyperlink" Target="https://frp46.ru/" TargetMode="External"/><Relationship Id="rId10" Type="http://schemas.openxmlformats.org/officeDocument/2006/relationships/image" Target="../media/image58.png"/><Relationship Id="rId4" Type="http://schemas.openxmlformats.org/officeDocument/2006/relationships/hyperlink" Target="https://kursk.in/" TargetMode="External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.gif"/><Relationship Id="rId3" Type="http://schemas.openxmlformats.org/officeDocument/2006/relationships/image" Target="../media/image61.png"/><Relationship Id="rId7" Type="http://schemas.openxmlformats.org/officeDocument/2006/relationships/hyperlink" Target="https://t.me/glavaigorkutsak" TargetMode="External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svg"/><Relationship Id="rId11" Type="http://schemas.openxmlformats.org/officeDocument/2006/relationships/image" Target="../media/image63.jpg"/><Relationship Id="rId5" Type="http://schemas.openxmlformats.org/officeDocument/2006/relationships/image" Target="../media/image62.png"/><Relationship Id="rId10" Type="http://schemas.openxmlformats.org/officeDocument/2006/relationships/image" Target="../media/image5.png"/><Relationship Id="rId4" Type="http://schemas.openxmlformats.org/officeDocument/2006/relationships/image" Target="../media/image106.svg"/><Relationship Id="rId9" Type="http://schemas.openxmlformats.org/officeDocument/2006/relationships/hyperlink" Target="https://vk.com/igorkutsak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13" Type="http://schemas.openxmlformats.org/officeDocument/2006/relationships/image" Target="../media/image54.png"/><Relationship Id="rId3" Type="http://schemas.openxmlformats.org/officeDocument/2006/relationships/image" Target="../media/image55.png"/><Relationship Id="rId7" Type="http://schemas.openxmlformats.org/officeDocument/2006/relationships/image" Target="../media/image66.png"/><Relationship Id="rId12" Type="http://schemas.openxmlformats.org/officeDocument/2006/relationships/image" Target="../media/image11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svg"/><Relationship Id="rId11" Type="http://schemas.openxmlformats.org/officeDocument/2006/relationships/image" Target="../media/image62.png"/><Relationship Id="rId5" Type="http://schemas.openxmlformats.org/officeDocument/2006/relationships/image" Target="../media/image65.png"/><Relationship Id="rId10" Type="http://schemas.openxmlformats.org/officeDocument/2006/relationships/image" Target="../media/image106.svg"/><Relationship Id="rId4" Type="http://schemas.openxmlformats.org/officeDocument/2006/relationships/image" Target="../media/image111.svg"/><Relationship Id="rId9" Type="http://schemas.openxmlformats.org/officeDocument/2006/relationships/image" Target="../media/image61.png"/><Relationship Id="rId14" Type="http://schemas.openxmlformats.org/officeDocument/2006/relationships/image" Target="../media/image9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2" Type="http://schemas.openxmlformats.org/officeDocument/2006/relationships/slide" Target="slide3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image" Target="../media/image6.jpg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5.sv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svg"/><Relationship Id="rId7" Type="http://schemas.openxmlformats.org/officeDocument/2006/relationships/image" Target="../media/image18.png"/><Relationship Id="rId12" Type="http://schemas.openxmlformats.org/officeDocument/2006/relationships/image" Target="../media/image3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25.svg"/><Relationship Id="rId10" Type="http://schemas.openxmlformats.org/officeDocument/2006/relationships/image" Target="../media/image30.sv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chart" Target="../charts/chart1.xml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4.svg"/><Relationship Id="rId4" Type="http://schemas.openxmlformats.org/officeDocument/2006/relationships/image" Target="../media/image21.png"/><Relationship Id="rId9" Type="http://schemas.openxmlformats.org/officeDocument/2006/relationships/image" Target="../media/image3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29.png"/><Relationship Id="rId18" Type="http://schemas.openxmlformats.org/officeDocument/2006/relationships/image" Target="../media/image54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image" Target="../media/image48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2.svg"/><Relationship Id="rId20" Type="http://schemas.openxmlformats.org/officeDocument/2006/relationships/image" Target="../media/image5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svg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openxmlformats.org/officeDocument/2006/relationships/image" Target="../media/image46.svg"/><Relationship Id="rId19" Type="http://schemas.openxmlformats.org/officeDocument/2006/relationships/image" Target="../media/image32.png"/><Relationship Id="rId4" Type="http://schemas.openxmlformats.org/officeDocument/2006/relationships/image" Target="../media/image40.svg"/><Relationship Id="rId9" Type="http://schemas.openxmlformats.org/officeDocument/2006/relationships/image" Target="../media/image27.png"/><Relationship Id="rId14" Type="http://schemas.openxmlformats.org/officeDocument/2006/relationships/image" Target="../media/image5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svg"/><Relationship Id="rId5" Type="http://schemas.openxmlformats.org/officeDocument/2006/relationships/image" Target="../media/image34.png"/><Relationship Id="rId10" Type="http://schemas.openxmlformats.org/officeDocument/2006/relationships/image" Target="../media/image64.svg"/><Relationship Id="rId4" Type="http://schemas.openxmlformats.org/officeDocument/2006/relationships/image" Target="../media/image58.sv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43.jpg"/><Relationship Id="rId3" Type="http://schemas.openxmlformats.org/officeDocument/2006/relationships/image" Target="../media/image37.png"/><Relationship Id="rId7" Type="http://schemas.openxmlformats.org/officeDocument/2006/relationships/image" Target="../media/image15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svg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0" Type="http://schemas.openxmlformats.org/officeDocument/2006/relationships/image" Target="../media/image40.jpg"/><Relationship Id="rId4" Type="http://schemas.openxmlformats.org/officeDocument/2006/relationships/image" Target="../media/image66.svg"/><Relationship Id="rId9" Type="http://schemas.openxmlformats.org/officeDocument/2006/relationships/image" Target="../media/image39.jpg"/><Relationship Id="rId14" Type="http://schemas.openxmlformats.org/officeDocument/2006/relationships/image" Target="../media/image4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703"/>
          <a:stretch/>
        </p:blipFill>
        <p:spPr bwMode="auto">
          <a:xfrm>
            <a:off x="627015" y="1256553"/>
            <a:ext cx="6888717" cy="289638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012" y="1256552"/>
            <a:ext cx="2176352" cy="3017497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F35A2E48-CBA7-81AD-1A95-7B102E7F945B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xmlns="" id="{F5C67211-303C-B1E1-A395-221ED7DB4133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016963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Золотухинского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района Курской области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0E6E5C1B-F635-43E6-ACA3-EE72DD99B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0" name="Рисунок 9">
            <a:hlinkClick r:id="rId6"/>
            <a:extLst>
              <a:ext uri="{FF2B5EF4-FFF2-40B4-BE49-F238E27FC236}">
                <a16:creationId xmlns:a16="http://schemas.microsoft.com/office/drawing/2014/main" xmlns="" id="{D0C50080-EF86-4E1E-8E77-F800082C59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7326" y="5951010"/>
            <a:ext cx="460867" cy="460867"/>
          </a:xfrm>
          <a:prstGeom prst="rect">
            <a:avLst/>
          </a:prstGeom>
        </p:spPr>
      </p:pic>
      <p:pic>
        <p:nvPicPr>
          <p:cNvPr id="11" name="Рисунок 10">
            <a:hlinkClick r:id="rId8"/>
            <a:extLst>
              <a:ext uri="{FF2B5EF4-FFF2-40B4-BE49-F238E27FC236}">
                <a16:creationId xmlns:a16="http://schemas.microsoft.com/office/drawing/2014/main" xmlns="" id="{EC166916-C7A7-44B4-961F-BEB381C13C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015" y="5951010"/>
            <a:ext cx="460867" cy="46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ГОРОДА 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C02EF7BD-C028-6329-5305-8F88F1AC95F6}"/>
              </a:ext>
            </a:extLst>
          </p:cNvPr>
          <p:cNvSpPr/>
          <p:nvPr/>
        </p:nvSpPr>
        <p:spPr>
          <a:xfrm>
            <a:off x="621447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бумажные и резиновые изделия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7BE4B10B-9BE5-5535-7DC1-84A76C3E4FF9}"/>
              </a:ext>
            </a:extLst>
          </p:cNvPr>
          <p:cNvSpPr/>
          <p:nvPr/>
        </p:nvSpPr>
        <p:spPr>
          <a:xfrm>
            <a:off x="2954593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следование концепции устойчивого развития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9CD9B1A4-5B87-CACD-4C89-1F5A2879F8A7}"/>
              </a:ext>
            </a:extLst>
          </p:cNvPr>
          <p:cNvSpPr/>
          <p:nvPr/>
        </p:nvSpPr>
        <p:spPr>
          <a:xfrm>
            <a:off x="2954593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программы комплексного импортозамещения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451F4428-9FCA-5063-D656-8F80EF03FD67}"/>
              </a:ext>
            </a:extLst>
          </p:cNvPr>
          <p:cNvSpPr/>
          <p:nvPr/>
        </p:nvSpPr>
        <p:spPr>
          <a:xfrm>
            <a:off x="2954593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FC8CF6C8-81DD-8B71-71E1-5A623F4AF195}"/>
              </a:ext>
            </a:extLst>
          </p:cNvPr>
          <p:cNvSpPr/>
          <p:nvPr/>
        </p:nvSpPr>
        <p:spPr>
          <a:xfrm>
            <a:off x="2954593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спроса на услуги доставки, а также на грузоперевозки и складирование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446787C7-71E0-4401-A234-F9D01230A173}"/>
              </a:ext>
            </a:extLst>
          </p:cNvPr>
          <p:cNvSpPr/>
          <p:nvPr/>
        </p:nvSpPr>
        <p:spPr>
          <a:xfrm>
            <a:off x="5287739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формирование имиджа социально-ответственной компании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E4CA7EB7-C354-EF11-6D62-CF3433AAF3E7}"/>
              </a:ext>
            </a:extLst>
          </p:cNvPr>
          <p:cNvSpPr/>
          <p:nvPr/>
        </p:nvSpPr>
        <p:spPr>
          <a:xfrm>
            <a:off x="5287739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39C3BFB0-AC8C-DC51-95F1-FC5B2E117CFA}"/>
              </a:ext>
            </a:extLst>
          </p:cNvPr>
          <p:cNvSpPr/>
          <p:nvPr/>
        </p:nvSpPr>
        <p:spPr>
          <a:xfrm>
            <a:off x="5287739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округа, 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02194ADC-533C-CC03-C944-087B4BB49763}"/>
              </a:ext>
            </a:extLst>
          </p:cNvPr>
          <p:cNvSpPr/>
          <p:nvPr/>
        </p:nvSpPr>
        <p:spPr>
          <a:xfrm>
            <a:off x="5287739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доходов от логистических услуг, увеличение спроса на качественную дорожно-транспортную инфраструктуру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20A350A-0C83-6169-7BB7-91190AAC56AA}"/>
              </a:ext>
            </a:extLst>
          </p:cNvPr>
          <p:cNvSpPr/>
          <p:nvPr/>
        </p:nvSpPr>
        <p:spPr>
          <a:xfrm>
            <a:off x="7620885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xmlns="" id="{5E94A2F5-2793-E16F-26F2-58AAB470AE7B}"/>
              </a:ext>
            </a:extLst>
          </p:cNvPr>
          <p:cNvSpPr/>
          <p:nvPr/>
        </p:nvSpPr>
        <p:spPr>
          <a:xfrm>
            <a:off x="7620885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5A205FB9-C2AC-0FA9-A12E-99D0E94D43CB}"/>
              </a:ext>
            </a:extLst>
          </p:cNvPr>
          <p:cNvSpPr/>
          <p:nvPr/>
        </p:nvSpPr>
        <p:spPr>
          <a:xfrm>
            <a:off x="7620885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3B98B1CF-4517-BBF5-E0FD-1FF08E092530}"/>
              </a:ext>
            </a:extLst>
          </p:cNvPr>
          <p:cNvSpPr/>
          <p:nvPr/>
        </p:nvSpPr>
        <p:spPr>
          <a:xfrm>
            <a:off x="7620885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логистических путей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рынков сбыта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инвестиционной привлекательности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0B159CCD-8DCC-35D9-D343-F8D7980C00D8}"/>
              </a:ext>
            </a:extLst>
          </p:cNvPr>
          <p:cNvSpPr/>
          <p:nvPr/>
        </p:nvSpPr>
        <p:spPr>
          <a:xfrm>
            <a:off x="621447" y="330815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производство машин, спецтехники и оборудования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8EA64575-B412-1ABF-E226-D9E08A3F70D2}"/>
              </a:ext>
            </a:extLst>
          </p:cNvPr>
          <p:cNvSpPr/>
          <p:nvPr/>
        </p:nvSpPr>
        <p:spPr>
          <a:xfrm>
            <a:off x="621447" y="435190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туризм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xmlns="" id="{21FF861E-9E86-E5A4-972D-4CB1732EF982}"/>
              </a:ext>
            </a:extLst>
          </p:cNvPr>
          <p:cNvSpPr/>
          <p:nvPr/>
        </p:nvSpPr>
        <p:spPr>
          <a:xfrm>
            <a:off x="621447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                    И ХРАНЕНИЕ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Рисунок 59" descr="Мишень со сплошной заливкой">
            <a:extLst>
              <a:ext uri="{FF2B5EF4-FFF2-40B4-BE49-F238E27FC236}">
                <a16:creationId xmlns:a16="http://schemas.microsoft.com/office/drawing/2014/main" xmlns="" id="{A81A232F-CB3D-247F-434B-78C8D8C3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2549826"/>
            <a:ext cx="360000" cy="360000"/>
          </a:xfrm>
          <a:prstGeom prst="rect">
            <a:avLst/>
          </a:prstGeom>
        </p:spPr>
      </p:pic>
      <p:pic>
        <p:nvPicPr>
          <p:cNvPr id="62" name="Рисунок 61" descr="Мишень со сплошной заливкой">
            <a:extLst>
              <a:ext uri="{FF2B5EF4-FFF2-40B4-BE49-F238E27FC236}">
                <a16:creationId xmlns:a16="http://schemas.microsoft.com/office/drawing/2014/main" xmlns="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3593582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:a16="http://schemas.microsoft.com/office/drawing/2014/main" xmlns="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67" name="Рисунок 66" descr="Золотые слитки со сплошной заливкой">
            <a:extLst>
              <a:ext uri="{FF2B5EF4-FFF2-40B4-BE49-F238E27FC236}">
                <a16:creationId xmlns:a16="http://schemas.microsoft.com/office/drawing/2014/main" xmlns="" id="{B0CC6219-D947-1401-0A40-495B03354A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2BDE69E-A303-DD58-85DA-DBCA1EA2B97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</a:p>
        </p:txBody>
      </p:sp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3566BDC-3FDF-7E19-F2FB-6BEC5633E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C234438-277E-E93E-9F0B-6A07A103DC9E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ПОДРАЗУМЕВАЮЩИЕ ИНТЕГРАЦИОННЫЕ РЕШЕНИЯ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A36DF5A3-29D2-433D-5105-9AE66CAD081F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xmlns="" id="{FB40795E-ECF7-9484-3869-35FAD00F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D7DFB136-02A2-AE0A-8B68-20139327D9C7}"/>
              </a:ext>
            </a:extLst>
          </p:cNvPr>
          <p:cNvSpPr/>
          <p:nvPr/>
        </p:nvSpPr>
        <p:spPr>
          <a:xfrm>
            <a:off x="1113270" y="2502774"/>
            <a:ext cx="2966400" cy="3097925"/>
          </a:xfrm>
          <a:prstGeom prst="roundRect">
            <a:avLst>
              <a:gd name="adj" fmla="val 1745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lvl="0" indent="-171450">
              <a:lnSpc>
                <a:spcPct val="250000"/>
              </a:lnSpc>
              <a:buFont typeface="Wingdings" panose="05000000000000000000" pitchFamily="2" charset="2"/>
              <a:buChar char="Ø"/>
              <a:defRPr/>
            </a:pPr>
            <a:r>
              <a:rPr lang="ru-RU" sz="1000" b="1" i="1" dirty="0" smtClean="0">
                <a:solidFill>
                  <a:schemeClr val="tx1"/>
                </a:solidFill>
              </a:rPr>
              <a:t>Переработка зерна</a:t>
            </a:r>
          </a:p>
          <a:p>
            <a:pPr marL="171450" lvl="0" indent="-171450">
              <a:lnSpc>
                <a:spcPct val="250000"/>
              </a:lnSpc>
              <a:buFont typeface="Wingdings" panose="05000000000000000000" pitchFamily="2" charset="2"/>
              <a:buChar char="Ø"/>
              <a:defRPr/>
            </a:pPr>
            <a:r>
              <a:rPr lang="ru-RU" sz="1000" b="1" i="1" dirty="0" smtClean="0">
                <a:solidFill>
                  <a:schemeClr val="tx1"/>
                </a:solidFill>
              </a:rPr>
              <a:t>Переработка сахарной свеклы</a:t>
            </a:r>
          </a:p>
          <a:p>
            <a:pPr marL="171450" lvl="0" indent="-171450">
              <a:lnSpc>
                <a:spcPct val="250000"/>
              </a:lnSpc>
              <a:buFont typeface="Wingdings" panose="05000000000000000000" pitchFamily="2" charset="2"/>
              <a:buChar char="Ø"/>
              <a:defRPr/>
            </a:pPr>
            <a:r>
              <a:rPr lang="ru-RU" sz="1000" b="1" i="1" dirty="0" smtClean="0">
                <a:solidFill>
                  <a:schemeClr val="tx1"/>
                </a:solidFill>
              </a:rPr>
              <a:t>Развитие птицеводства</a:t>
            </a:r>
          </a:p>
          <a:p>
            <a:pPr marL="171450" lvl="0" indent="-171450">
              <a:lnSpc>
                <a:spcPct val="250000"/>
              </a:lnSpc>
              <a:buFont typeface="Wingdings" panose="05000000000000000000" pitchFamily="2" charset="2"/>
              <a:buChar char="Ø"/>
              <a:defRPr/>
            </a:pPr>
            <a:r>
              <a:rPr lang="ru-RU" sz="1000" b="1" i="1" dirty="0" smtClean="0">
                <a:solidFill>
                  <a:schemeClr val="tx1"/>
                </a:solidFill>
              </a:rPr>
              <a:t>Развитие животноводства</a:t>
            </a:r>
          </a:p>
          <a:p>
            <a:pPr marL="171450" lvl="0" indent="-171450">
              <a:lnSpc>
                <a:spcPct val="250000"/>
              </a:lnSpc>
              <a:buFont typeface="Wingdings" panose="05000000000000000000" pitchFamily="2" charset="2"/>
              <a:buChar char="Ø"/>
              <a:defRPr/>
            </a:pPr>
            <a:r>
              <a:rPr lang="ru-RU" sz="1000" b="1" i="1" dirty="0" smtClean="0">
                <a:solidFill>
                  <a:schemeClr val="tx1"/>
                </a:solidFill>
              </a:rPr>
              <a:t>Развитие молокопроизводства</a:t>
            </a:r>
          </a:p>
          <a:p>
            <a:pPr marL="171450" lvl="0" indent="-171450">
              <a:buFont typeface="Wingdings" panose="05000000000000000000" pitchFamily="2" charset="2"/>
              <a:buChar char="Ø"/>
              <a:defRPr/>
            </a:pPr>
            <a:endParaRPr lang="ru-RU" sz="800" b="1" dirty="0" smtClean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BD2D95E1-482D-ED49-3278-F9B13CD646F5}"/>
              </a:ext>
            </a:extLst>
          </p:cNvPr>
          <p:cNvSpPr/>
          <p:nvPr/>
        </p:nvSpPr>
        <p:spPr>
          <a:xfrm>
            <a:off x="1113270" y="1404470"/>
            <a:ext cx="2934749" cy="912927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СЕЛЬСКОГО ХОЗЯЙСТВА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167C0716-A05D-1621-2CBB-28E172CCB494}"/>
              </a:ext>
            </a:extLst>
          </p:cNvPr>
          <p:cNvSpPr/>
          <p:nvPr/>
        </p:nvSpPr>
        <p:spPr>
          <a:xfrm>
            <a:off x="4755296" y="135850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ТРАНСПОРТНОЙ ИНФРАСТРУКТУРЫ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xmlns="" id="{07A62703-E669-90E7-14C5-24861E469126}"/>
              </a:ext>
            </a:extLst>
          </p:cNvPr>
          <p:cNvSpPr/>
          <p:nvPr/>
        </p:nvSpPr>
        <p:spPr>
          <a:xfrm>
            <a:off x="4723644" y="2500673"/>
            <a:ext cx="3077331" cy="3100027"/>
          </a:xfrm>
          <a:prstGeom prst="roundRect">
            <a:avLst>
              <a:gd name="adj" fmla="val 1756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R="0" lvl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Строительство автомобильных дорог:</a:t>
            </a:r>
          </a:p>
          <a:p>
            <a:pPr marL="171450" marR="0" lvl="0" indent="-17145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«Курск-Поныри»-</a:t>
            </a:r>
            <a:r>
              <a:rPr lang="ru-RU" sz="9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с.Никольское</a:t>
            </a: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9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д.Шумское-д.Переверзево</a:t>
            </a: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171450" lvl="0" indent="-1714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ru-RU" sz="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«Курск-Поныри</a:t>
            </a: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»-</a:t>
            </a:r>
            <a:r>
              <a:rPr lang="ru-RU" sz="9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ст.Свобода</a:t>
            </a: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-Александровка-</a:t>
            </a:r>
            <a:r>
              <a:rPr lang="ru-RU" sz="9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Кузьминка</a:t>
            </a: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9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Коврашовка</a:t>
            </a:r>
            <a:r>
              <a:rPr lang="ru-RU" sz="9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171450" lvl="0" indent="-1714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ru-RU" sz="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8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Курск-Поныри</a:t>
            </a:r>
            <a:r>
              <a:rPr lang="ru-RU" sz="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»-</a:t>
            </a:r>
            <a:r>
              <a:rPr lang="ru-RU" sz="8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Зиборово</a:t>
            </a:r>
            <a:r>
              <a:rPr lang="ru-RU" sz="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8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Пойменово</a:t>
            </a:r>
            <a:endParaRPr lang="ru-RU" sz="800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Проезд по </a:t>
            </a:r>
            <a:r>
              <a:rPr kumimoji="0" lang="ru-RU" sz="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д.Никулино</a:t>
            </a: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lvl="0" indent="-1714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Проезд по </a:t>
            </a:r>
            <a:r>
              <a:rPr lang="ru-RU" sz="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д.Буклята</a:t>
            </a:r>
            <a:endParaRPr lang="ru-RU" sz="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Проезд по </a:t>
            </a:r>
            <a:r>
              <a:rPr kumimoji="0" lang="ru-RU" sz="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д.Матвеевка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0" name="Рисунок 39" descr="Схема с ветвлением со сплошной заливкой">
            <a:extLst>
              <a:ext uri="{FF2B5EF4-FFF2-40B4-BE49-F238E27FC236}">
                <a16:creationId xmlns:a16="http://schemas.microsoft.com/office/drawing/2014/main" xmlns="" id="{0CA82A5A-9B27-500A-36E8-AC7CAAFB6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902677" y="1663224"/>
            <a:ext cx="360000" cy="360000"/>
          </a:xfrm>
          <a:prstGeom prst="rect">
            <a:avLst/>
          </a:prstGeom>
        </p:spPr>
      </p:pic>
      <p:pic>
        <p:nvPicPr>
          <p:cNvPr id="43" name="Рисунок 42" descr="Производство со сплошной заливкой">
            <a:extLst>
              <a:ext uri="{FF2B5EF4-FFF2-40B4-BE49-F238E27FC236}">
                <a16:creationId xmlns:a16="http://schemas.microsoft.com/office/drawing/2014/main" xmlns="" id="{9A28CC72-C8D7-D9F1-192E-20D9A64B6F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2BDDE5A-DDA1-CD42-B7BB-B75755FD0DB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РАЙОНА)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Рисунок 25" descr="Посевы со сплошной заливкой">
            <a:extLst>
              <a:ext uri="{FF2B5EF4-FFF2-40B4-BE49-F238E27FC236}">
                <a16:creationId xmlns:a16="http://schemas.microsoft.com/office/drawing/2014/main" xmlns="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210290" y="1680933"/>
            <a:ext cx="360000" cy="36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025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ый прямоугольник 71">
            <a:extLst>
              <a:ext uri="{FF2B5EF4-FFF2-40B4-BE49-F238E27FC236}">
                <a16:creationId xmlns:a16="http://schemas.microsoft.com/office/drawing/2014/main" xmlns="" id="{DF279643-F994-480D-9783-49D0E9D739E4}"/>
              </a:ext>
            </a:extLst>
          </p:cNvPr>
          <p:cNvSpPr/>
          <p:nvPr/>
        </p:nvSpPr>
        <p:spPr>
          <a:xfrm>
            <a:off x="5763942" y="1136617"/>
            <a:ext cx="4064377" cy="4435051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69DCC11A-2AC6-4084-AEFF-F5F338A68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143" t="487" r="782"/>
          <a:stretch>
            <a:fillRect/>
          </a:stretch>
        </p:blipFill>
        <p:spPr>
          <a:xfrm>
            <a:off x="5760631" y="1122173"/>
            <a:ext cx="4064377" cy="3628746"/>
          </a:xfrm>
          <a:custGeom>
            <a:avLst/>
            <a:gdLst>
              <a:gd name="connsiteX0" fmla="*/ 286335 w 4064377"/>
              <a:gd name="connsiteY0" fmla="*/ 0 h 3628746"/>
              <a:gd name="connsiteX1" fmla="*/ 3778042 w 4064377"/>
              <a:gd name="connsiteY1" fmla="*/ 0 h 3628746"/>
              <a:gd name="connsiteX2" fmla="*/ 4064377 w 4064377"/>
              <a:gd name="connsiteY2" fmla="*/ 286335 h 3628746"/>
              <a:gd name="connsiteX3" fmla="*/ 4064377 w 4064377"/>
              <a:gd name="connsiteY3" fmla="*/ 3628746 h 3628746"/>
              <a:gd name="connsiteX4" fmla="*/ 0 w 4064377"/>
              <a:gd name="connsiteY4" fmla="*/ 3628746 h 3628746"/>
              <a:gd name="connsiteX5" fmla="*/ 0 w 4064377"/>
              <a:gd name="connsiteY5" fmla="*/ 286335 h 3628746"/>
              <a:gd name="connsiteX6" fmla="*/ 286335 w 4064377"/>
              <a:gd name="connsiteY6" fmla="*/ 0 h 362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377" h="3628746">
                <a:moveTo>
                  <a:pt x="286335" y="0"/>
                </a:moveTo>
                <a:lnTo>
                  <a:pt x="3778042" y="0"/>
                </a:lnTo>
                <a:cubicBezTo>
                  <a:pt x="3936180" y="0"/>
                  <a:pt x="4064377" y="128197"/>
                  <a:pt x="4064377" y="286335"/>
                </a:cubicBezTo>
                <a:lnTo>
                  <a:pt x="4064377" y="3628746"/>
                </a:lnTo>
                <a:lnTo>
                  <a:pt x="0" y="3628746"/>
                </a:lnTo>
                <a:lnTo>
                  <a:pt x="0" y="286335"/>
                </a:lnTo>
                <a:cubicBezTo>
                  <a:pt x="0" y="128197"/>
                  <a:pt x="128197" y="0"/>
                  <a:pt x="286335" y="0"/>
                </a:cubicBezTo>
                <a:close/>
              </a:path>
            </a:pathLst>
          </a:cu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62CA7548-6045-4ECD-4A16-A7415314D93C}"/>
              </a:ext>
            </a:extLst>
          </p:cNvPr>
          <p:cNvSpPr/>
          <p:nvPr/>
        </p:nvSpPr>
        <p:spPr>
          <a:xfrm>
            <a:off x="621668" y="4941668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сайте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Инвестиционной карт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ы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Курской области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7" name="Рисунок 176" descr="Протекающий кран со сплошной заливкой">
            <a:extLst>
              <a:ext uri="{FF2B5EF4-FFF2-40B4-BE49-F238E27FC236}">
                <a16:creationId xmlns:a16="http://schemas.microsoft.com/office/drawing/2014/main" xmlns="" id="{CA8B5039-688D-6BC4-F5B2-17D48DBC27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24368" y="3427237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627015" y="1401547"/>
            <a:ext cx="5045169" cy="1253923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6318004" y="5162461"/>
            <a:ext cx="172926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Свободная инвестиционная площадка</a:t>
            </a:r>
          </a:p>
        </p:txBody>
      </p:sp>
      <p:sp>
        <p:nvSpPr>
          <p:cNvPr id="83" name="Скругленный прямоугольник 82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7671604" y="2705766"/>
            <a:ext cx="284510" cy="269095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Скругленный прямоугольник 122">
            <a:extLst>
              <a:ext uri="{FF2B5EF4-FFF2-40B4-BE49-F238E27FC236}">
                <a16:creationId xmlns:a16="http://schemas.microsoft.com/office/drawing/2014/main" xmlns="" id="{ED5127D8-F80B-2E74-96D7-6C60603119FC}"/>
              </a:ext>
            </a:extLst>
          </p:cNvPr>
          <p:cNvSpPr/>
          <p:nvPr/>
        </p:nvSpPr>
        <p:spPr>
          <a:xfrm>
            <a:off x="621668" y="2760771"/>
            <a:ext cx="5050516" cy="2075596"/>
          </a:xfrm>
          <a:prstGeom prst="roundRect">
            <a:avLst>
              <a:gd name="adj" fmla="val 1252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1D28A327-E730-2B92-6BD0-2BE87DFA2691}"/>
              </a:ext>
            </a:extLst>
          </p:cNvPr>
          <p:cNvSpPr txBox="1"/>
          <p:nvPr/>
        </p:nvSpPr>
        <p:spPr>
          <a:xfrm>
            <a:off x="622937" y="3002834"/>
            <a:ext cx="50492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6D9E1F9-3174-97AD-989C-6D9ADCBE2F71}"/>
              </a:ext>
            </a:extLst>
          </p:cNvPr>
          <p:cNvSpPr txBox="1"/>
          <p:nvPr/>
        </p:nvSpPr>
        <p:spPr>
          <a:xfrm>
            <a:off x="821550" y="1582759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58C2C973-5563-55D5-F202-5DA06EA91736}"/>
              </a:ext>
            </a:extLst>
          </p:cNvPr>
          <p:cNvSpPr txBox="1"/>
          <p:nvPr/>
        </p:nvSpPr>
        <p:spPr>
          <a:xfrm>
            <a:off x="821550" y="2052325"/>
            <a:ext cx="162796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ПЛОЩАДОК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Прямая соединительная линия 136">
            <a:extLst>
              <a:ext uri="{FF2B5EF4-FFF2-40B4-BE49-F238E27FC236}">
                <a16:creationId xmlns:a16="http://schemas.microsoft.com/office/drawing/2014/main" xmlns="" id="{232EBB5B-D463-93FE-88A2-B246377A86B1}"/>
              </a:ext>
            </a:extLst>
          </p:cNvPr>
          <p:cNvCxnSpPr>
            <a:cxnSpLocks/>
          </p:cNvCxnSpPr>
          <p:nvPr/>
        </p:nvCxnSpPr>
        <p:spPr>
          <a:xfrm>
            <a:off x="3270704" y="1600649"/>
            <a:ext cx="0" cy="85571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988ACE5A-6D1B-F8A8-DF02-1D7D941D0CDF}"/>
              </a:ext>
            </a:extLst>
          </p:cNvPr>
          <p:cNvSpPr txBox="1"/>
          <p:nvPr/>
        </p:nvSpPr>
        <p:spPr>
          <a:xfrm>
            <a:off x="3392783" y="1686487"/>
            <a:ext cx="24271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xmlns="" id="{30D9C8C4-A496-33F2-C518-0068D65EEB43}"/>
              </a:ext>
            </a:extLst>
          </p:cNvPr>
          <p:cNvSpPr txBox="1"/>
          <p:nvPr/>
        </p:nvSpPr>
        <p:spPr>
          <a:xfrm>
            <a:off x="3669268" y="1729961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Greenfield'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E28CB67B-99F6-62CC-86C1-A8ABE0B7D973}"/>
              </a:ext>
            </a:extLst>
          </p:cNvPr>
          <p:cNvSpPr txBox="1"/>
          <p:nvPr/>
        </p:nvSpPr>
        <p:spPr>
          <a:xfrm>
            <a:off x="3391342" y="2074118"/>
            <a:ext cx="1558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905818B8-E10D-8BD3-4D88-DBED1EE7520E}"/>
              </a:ext>
            </a:extLst>
          </p:cNvPr>
          <p:cNvSpPr txBox="1"/>
          <p:nvPr/>
        </p:nvSpPr>
        <p:spPr>
          <a:xfrm>
            <a:off x="3669268" y="2124647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Brownfield'a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xmlns="" id="{48F919B7-90B8-C9E2-4B26-E6EE9FAC0F10}"/>
              </a:ext>
            </a:extLst>
          </p:cNvPr>
          <p:cNvSpPr txBox="1"/>
          <p:nvPr/>
        </p:nvSpPr>
        <p:spPr>
          <a:xfrm>
            <a:off x="1168749" y="3427237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51,17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холодная вода (м3)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90DEA080-6B2C-362A-231A-C9436F916D74}"/>
              </a:ext>
            </a:extLst>
          </p:cNvPr>
          <p:cNvSpPr txBox="1"/>
          <p:nvPr/>
        </p:nvSpPr>
        <p:spPr>
          <a:xfrm>
            <a:off x="1168749" y="3984576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68,22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водоотведение (м3)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EA739D09-46B0-1DCC-5AF6-CC88281C6D1B}"/>
              </a:ext>
            </a:extLst>
          </p:cNvPr>
          <p:cNvSpPr txBox="1"/>
          <p:nvPr/>
        </p:nvSpPr>
        <p:spPr>
          <a:xfrm>
            <a:off x="3561826" y="3343641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7,11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природный газ (м3)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2C4EF67B-79D6-EF4B-9677-0966A8E74B66}"/>
              </a:ext>
            </a:extLst>
          </p:cNvPr>
          <p:cNvSpPr txBox="1"/>
          <p:nvPr/>
        </p:nvSpPr>
        <p:spPr>
          <a:xfrm>
            <a:off x="3561826" y="3833193"/>
            <a:ext cx="192227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4,19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(кВт ч.)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AED396BB-12B2-75E3-FB8C-029EA35F4927}"/>
              </a:ext>
            </a:extLst>
          </p:cNvPr>
          <p:cNvSpPr txBox="1"/>
          <p:nvPr/>
        </p:nvSpPr>
        <p:spPr>
          <a:xfrm>
            <a:off x="3557931" y="4328668"/>
            <a:ext cx="197364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3253,14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отопление (за  ед. энергии)</a:t>
            </a: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:a16="http://schemas.microsoft.com/office/drawing/2014/main" xmlns="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53270" y="5079738"/>
            <a:ext cx="360000" cy="360000"/>
          </a:xfrm>
          <a:prstGeom prst="rect">
            <a:avLst/>
          </a:prstGeom>
        </p:spPr>
      </p:pic>
      <p:pic>
        <p:nvPicPr>
          <p:cNvPr id="173" name="Рисунок 172" descr="Электрическая опора со сплошной заливкой">
            <a:extLst>
              <a:ext uri="{FF2B5EF4-FFF2-40B4-BE49-F238E27FC236}">
                <a16:creationId xmlns:a16="http://schemas.microsoft.com/office/drawing/2014/main" xmlns="" id="{FEA428CD-D6DA-61F4-7EBB-968108BFDB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38496" y="3824239"/>
            <a:ext cx="360000" cy="360000"/>
          </a:xfrm>
          <a:prstGeom prst="rect">
            <a:avLst/>
          </a:prstGeom>
        </p:spPr>
      </p:pic>
      <p:pic>
        <p:nvPicPr>
          <p:cNvPr id="179" name="Рисунок 178" descr="Пожарный гидрант со сплошной заливкой">
            <a:extLst>
              <a:ext uri="{FF2B5EF4-FFF2-40B4-BE49-F238E27FC236}">
                <a16:creationId xmlns:a16="http://schemas.microsoft.com/office/drawing/2014/main" xmlns="" id="{26CFD593-1555-3116-29C0-D51F46C064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53090" y="4004239"/>
            <a:ext cx="360000" cy="360000"/>
          </a:xfrm>
          <a:prstGeom prst="rect">
            <a:avLst/>
          </a:prstGeom>
        </p:spPr>
      </p:pic>
      <p:pic>
        <p:nvPicPr>
          <p:cNvPr id="174" name="Рисунок 173" descr="Огонь со сплошной заливкой">
            <a:extLst>
              <a:ext uri="{FF2B5EF4-FFF2-40B4-BE49-F238E27FC236}">
                <a16:creationId xmlns:a16="http://schemas.microsoft.com/office/drawing/2014/main" xmlns="" id="{4E6702C2-FCBA-D354-8453-B85C8EB372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138496" y="3311961"/>
            <a:ext cx="360000" cy="360000"/>
          </a:xfrm>
          <a:prstGeom prst="rect">
            <a:avLst/>
          </a:prstGeom>
        </p:spPr>
      </p:pic>
      <p:pic>
        <p:nvPicPr>
          <p:cNvPr id="185" name="Рисунок 184" descr="Термометр со сплошной заливкой">
            <a:extLst>
              <a:ext uri="{FF2B5EF4-FFF2-40B4-BE49-F238E27FC236}">
                <a16:creationId xmlns:a16="http://schemas.microsoft.com/office/drawing/2014/main" xmlns="" id="{21BB5F51-A94F-2FA1-7F61-917E20038F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136172" y="4324726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573855-2890-5E85-14C0-7DA28851F63A}"/>
              </a:ext>
            </a:extLst>
          </p:cNvPr>
          <p:cNvSpPr txBox="1"/>
          <p:nvPr/>
        </p:nvSpPr>
        <p:spPr>
          <a:xfrm>
            <a:off x="729384" y="6513429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pic>
        <p:nvPicPr>
          <p:cNvPr id="86" name="Рисунок 85" descr="Маркер со сплошной заливкой">
            <a:extLst>
              <a:ext uri="{FF2B5EF4-FFF2-40B4-BE49-F238E27FC236}">
                <a16:creationId xmlns:a16="http://schemas.microsoft.com/office/drawing/2014/main" xmlns="" id="{BDE3FE57-36A9-4A5A-8350-D951BFE14D2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844876" y="4982461"/>
            <a:ext cx="360000" cy="360000"/>
          </a:xfrm>
          <a:prstGeom prst="rect">
            <a:avLst/>
          </a:prstGeom>
        </p:spPr>
      </p:pic>
      <p:pic>
        <p:nvPicPr>
          <p:cNvPr id="95" name="Рисунок 94" descr="Маркер со сплошной заливкой">
            <a:extLst>
              <a:ext uri="{FF2B5EF4-FFF2-40B4-BE49-F238E27FC236}">
                <a16:creationId xmlns:a16="http://schemas.microsoft.com/office/drawing/2014/main" xmlns="" id="{5F1CB102-9A6D-4D0D-8E5C-F4F78A70806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666073" y="2715447"/>
            <a:ext cx="285652" cy="259414"/>
          </a:xfrm>
          <a:prstGeom prst="rect">
            <a:avLst/>
          </a:prstGeom>
        </p:spPr>
      </p:pic>
      <p:pic>
        <p:nvPicPr>
          <p:cNvPr id="53" name="Рисунок 52" descr="Маркер со сплошной заливкой">
            <a:extLst>
              <a:ext uri="{FF2B5EF4-FFF2-40B4-BE49-F238E27FC236}">
                <a16:creationId xmlns:a16="http://schemas.microsoft.com/office/drawing/2014/main" xmlns="" id="{C6908124-6391-401A-918D-21AAB7A55DB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477728" y="2936546"/>
            <a:ext cx="250002" cy="250002"/>
          </a:xfrm>
          <a:prstGeom prst="rect">
            <a:avLst/>
          </a:prstGeom>
        </p:spPr>
      </p:pic>
      <p:pic>
        <p:nvPicPr>
          <p:cNvPr id="54" name="Рисунок 53" descr="Маркер со сплошной заливкой">
            <a:extLst>
              <a:ext uri="{FF2B5EF4-FFF2-40B4-BE49-F238E27FC236}">
                <a16:creationId xmlns:a16="http://schemas.microsoft.com/office/drawing/2014/main" xmlns="" id="{7A21C6F3-0FCA-4336-A4E8-7C344C90CF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252339" y="2385059"/>
            <a:ext cx="250002" cy="250002"/>
          </a:xfrm>
          <a:prstGeom prst="rect">
            <a:avLst/>
          </a:prstGeom>
        </p:spPr>
      </p:pic>
      <p:pic>
        <p:nvPicPr>
          <p:cNvPr id="55" name="Рисунок 54" descr="Маркер со сплошной заливкой">
            <a:extLst>
              <a:ext uri="{FF2B5EF4-FFF2-40B4-BE49-F238E27FC236}">
                <a16:creationId xmlns:a16="http://schemas.microsoft.com/office/drawing/2014/main" xmlns="" id="{7B576992-1E68-4E7B-A048-ECF0292998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696955" y="2179446"/>
            <a:ext cx="250002" cy="250002"/>
          </a:xfrm>
          <a:prstGeom prst="rect">
            <a:avLst/>
          </a:prstGeom>
        </p:spPr>
      </p:pic>
      <p:pic>
        <p:nvPicPr>
          <p:cNvPr id="56" name="Рисунок 55" descr="Маркер со сплошной заливкой">
            <a:extLst>
              <a:ext uri="{FF2B5EF4-FFF2-40B4-BE49-F238E27FC236}">
                <a16:creationId xmlns:a16="http://schemas.microsoft.com/office/drawing/2014/main" xmlns="" id="{88316FFE-6EAC-4499-960D-B9DBA0610C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127338" y="2670432"/>
            <a:ext cx="250002" cy="25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hlinkClick r:id="rId3"/>
            <a:extLst>
              <a:ext uri="{FF2B5EF4-FFF2-40B4-BE49-F238E27FC236}">
                <a16:creationId xmlns:a16="http://schemas.microsoft.com/office/drawing/2014/main" xmlns="" id="{959288B3-6129-0F6E-2F82-BEEB0DD1000F}"/>
              </a:ext>
            </a:extLst>
          </p:cNvPr>
          <p:cNvSpPr/>
          <p:nvPr/>
        </p:nvSpPr>
        <p:spPr>
          <a:xfrm>
            <a:off x="62701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hlinkClick r:id="rId4"/>
            <a:extLst>
              <a:ext uri="{FF2B5EF4-FFF2-40B4-BE49-F238E27FC236}">
                <a16:creationId xmlns:a16="http://schemas.microsoft.com/office/drawing/2014/main" xmlns="" id="{74865467-DC3F-30ED-A2E2-AE772E0BB58C}"/>
              </a:ext>
            </a:extLst>
          </p:cNvPr>
          <p:cNvSpPr/>
          <p:nvPr/>
        </p:nvSpPr>
        <p:spPr>
          <a:xfrm>
            <a:off x="2485202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1" name="Скругленный прямоугольник 20">
            <a:hlinkClick r:id="rId5"/>
            <a:extLst>
              <a:ext uri="{FF2B5EF4-FFF2-40B4-BE49-F238E27FC236}">
                <a16:creationId xmlns:a16="http://schemas.microsoft.com/office/drawing/2014/main" xmlns="" id="{6035FA24-3445-92D9-8779-8906CA8356A4}"/>
              </a:ext>
            </a:extLst>
          </p:cNvPr>
          <p:cNvSpPr/>
          <p:nvPr/>
        </p:nvSpPr>
        <p:spPr>
          <a:xfrm>
            <a:off x="4343390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2" name="Скругленный прямоугольник 21">
            <a:hlinkClick r:id="rId6"/>
            <a:extLst>
              <a:ext uri="{FF2B5EF4-FFF2-40B4-BE49-F238E27FC236}">
                <a16:creationId xmlns:a16="http://schemas.microsoft.com/office/drawing/2014/main" xmlns="" id="{A930814C-6C32-C14B-E8DE-92769C490880}"/>
              </a:ext>
            </a:extLst>
          </p:cNvPr>
          <p:cNvSpPr/>
          <p:nvPr/>
        </p:nvSpPr>
        <p:spPr>
          <a:xfrm>
            <a:off x="6201578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3" name="Скругленный прямоугольник 22">
            <a:hlinkClick r:id="rId7"/>
            <a:extLst>
              <a:ext uri="{FF2B5EF4-FFF2-40B4-BE49-F238E27FC236}">
                <a16:creationId xmlns:a16="http://schemas.microsoft.com/office/drawing/2014/main" xmlns="" id="{01182952-42FD-E2F5-AE20-138C900DE067}"/>
              </a:ext>
            </a:extLst>
          </p:cNvPr>
          <p:cNvSpPr/>
          <p:nvPr/>
        </p:nvSpPr>
        <p:spPr>
          <a:xfrm>
            <a:off x="805976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737CB4FA-74E4-CF19-B214-F7A2247C9D35}"/>
              </a:ext>
            </a:extLst>
          </p:cNvPr>
          <p:cNvSpPr/>
          <p:nvPr/>
        </p:nvSpPr>
        <p:spPr>
          <a:xfrm>
            <a:off x="62701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7DBBEF72-E326-F688-F2DF-29A8A297810A}"/>
              </a:ext>
            </a:extLst>
          </p:cNvPr>
          <p:cNvSpPr/>
          <p:nvPr/>
        </p:nvSpPr>
        <p:spPr>
          <a:xfrm>
            <a:off x="2485202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1F094A80-5BAE-32C7-EA15-5459001EDA76}"/>
              </a:ext>
            </a:extLst>
          </p:cNvPr>
          <p:cNvSpPr/>
          <p:nvPr/>
        </p:nvSpPr>
        <p:spPr>
          <a:xfrm>
            <a:off x="4343390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A39F93CA-3AA3-0119-407F-5C489857FB7F}"/>
              </a:ext>
            </a:extLst>
          </p:cNvPr>
          <p:cNvSpPr/>
          <p:nvPr/>
        </p:nvSpPr>
        <p:spPr>
          <a:xfrm>
            <a:off x="6201578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xmlns="" id="{44ADC4D1-8BC2-CA35-A570-1D20527B0079}"/>
              </a:ext>
            </a:extLst>
          </p:cNvPr>
          <p:cNvSpPr/>
          <p:nvPr/>
        </p:nvSpPr>
        <p:spPr>
          <a:xfrm>
            <a:off x="805976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46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3DA13379-7070-0B20-1B13-073470D0CFB7}"/>
              </a:ext>
            </a:extLst>
          </p:cNvPr>
          <p:cNvSpPr/>
          <p:nvPr/>
        </p:nvSpPr>
        <p:spPr>
          <a:xfrm>
            <a:off x="105310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FDD239D5-900C-057A-54CE-1A882E44D0FF}"/>
              </a:ext>
            </a:extLst>
          </p:cNvPr>
          <p:cNvSpPr/>
          <p:nvPr/>
        </p:nvSpPr>
        <p:spPr>
          <a:xfrm>
            <a:off x="2603696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33857DB-2DA8-E6E3-4AD9-3428BA1DD7BC}"/>
              </a:ext>
            </a:extLst>
          </p:cNvPr>
          <p:cNvSpPr txBox="1"/>
          <p:nvPr/>
        </p:nvSpPr>
        <p:spPr>
          <a:xfrm>
            <a:off x="2603697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КОРПОРАЦИЯ РАЗВИТИЯ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FEB17594-FA55-5D4B-A29C-3B4D61CD6D8D}"/>
              </a:ext>
            </a:extLst>
          </p:cNvPr>
          <p:cNvSpPr/>
          <p:nvPr/>
        </p:nvSpPr>
        <p:spPr>
          <a:xfrm>
            <a:off x="2911295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56B14C1F-90BD-1C90-73F6-6C9F59151716}"/>
              </a:ext>
            </a:extLst>
          </p:cNvPr>
          <p:cNvSpPr/>
          <p:nvPr/>
        </p:nvSpPr>
        <p:spPr>
          <a:xfrm>
            <a:off x="443219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E951FBD-1E74-BE7C-D4A3-F35376CDAEF3}"/>
              </a:ext>
            </a:extLst>
          </p:cNvPr>
          <p:cNvSpPr txBox="1"/>
          <p:nvPr/>
        </p:nvSpPr>
        <p:spPr>
          <a:xfrm>
            <a:off x="4432191" y="2209962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ФОНД РАЗВИТИЯ ПРОМЫШЛЕННОСТИ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B81A249F-DCE3-08A0-4B87-C67630735136}"/>
              </a:ext>
            </a:extLst>
          </p:cNvPr>
          <p:cNvSpPr/>
          <p:nvPr/>
        </p:nvSpPr>
        <p:spPr>
          <a:xfrm>
            <a:off x="473978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39E1C2B-6618-B164-86D8-41D1A9B3E5DC}"/>
              </a:ext>
            </a:extLst>
          </p:cNvPr>
          <p:cNvSpPr/>
          <p:nvPr/>
        </p:nvSpPr>
        <p:spPr>
          <a:xfrm>
            <a:off x="632455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627D5FE-F318-9DC8-513C-A48C26710BE8}"/>
              </a:ext>
            </a:extLst>
          </p:cNvPr>
          <p:cNvSpPr txBox="1"/>
          <p:nvPr/>
        </p:nvSpPr>
        <p:spPr>
          <a:xfrm>
            <a:off x="6324559" y="2209961"/>
            <a:ext cx="899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АНО «ЦЕНТР РАЗВИТИЯ ЭКСПОРТА НИЖЕГОРОДСКОЙ ОБЛАСТИ» 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3FEF74B3-ADEE-BCE6-D097-03A5BBB0295C}"/>
              </a:ext>
            </a:extLst>
          </p:cNvPr>
          <p:cNvSpPr/>
          <p:nvPr/>
        </p:nvSpPr>
        <p:spPr>
          <a:xfrm>
            <a:off x="663215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BB85D94-72EE-69FE-106A-E428B04FDA7C}"/>
              </a:ext>
            </a:extLst>
          </p:cNvPr>
          <p:cNvSpPr txBox="1"/>
          <p:nvPr/>
        </p:nvSpPr>
        <p:spPr>
          <a:xfrm>
            <a:off x="8183501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Союз «Торгово-промышленная палата»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xmlns="" id="{CCE1A1AC-DAEB-CCA8-8C14-0F60DB7AEE2B}"/>
              </a:ext>
            </a:extLst>
          </p:cNvPr>
          <p:cNvSpPr/>
          <p:nvPr/>
        </p:nvSpPr>
        <p:spPr>
          <a:xfrm>
            <a:off x="849109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9FD35FDE-44D5-69AA-B56A-DAAC1C428CDD}"/>
              </a:ext>
            </a:extLst>
          </p:cNvPr>
          <p:cNvSpPr/>
          <p:nvPr/>
        </p:nvSpPr>
        <p:spPr>
          <a:xfrm>
            <a:off x="74550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D08ECDEF-3F43-3975-0B80-A87602F13F61}"/>
              </a:ext>
            </a:extLst>
          </p:cNvPr>
          <p:cNvSpPr txBox="1"/>
          <p:nvPr/>
        </p:nvSpPr>
        <p:spPr>
          <a:xfrm>
            <a:off x="745509" y="4074341"/>
            <a:ext cx="1456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ПРОМЫШЛЕННОСТИ, ТОРГОВЛИ И ПРЕДПРИНИМАТЕЛЬСТВА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0C8E6F72-ACE9-B06A-C36F-14240F9C08ED}"/>
              </a:ext>
            </a:extLst>
          </p:cNvPr>
          <p:cNvSpPr/>
          <p:nvPr/>
        </p:nvSpPr>
        <p:spPr>
          <a:xfrm>
            <a:off x="105310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E95975D5-91C3-3E7B-853F-21C2CD5F1A04}"/>
              </a:ext>
            </a:extLst>
          </p:cNvPr>
          <p:cNvSpPr/>
          <p:nvPr/>
        </p:nvSpPr>
        <p:spPr>
          <a:xfrm>
            <a:off x="2603696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8E8AC662-A2F8-BE41-67F7-2E05358356A9}"/>
              </a:ext>
            </a:extLst>
          </p:cNvPr>
          <p:cNvSpPr txBox="1"/>
          <p:nvPr/>
        </p:nvSpPr>
        <p:spPr>
          <a:xfrm>
            <a:off x="2603697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xmlns="" id="{4799F6AF-2D83-0543-6070-AD3C85DAE524}"/>
              </a:ext>
            </a:extLst>
          </p:cNvPr>
          <p:cNvSpPr/>
          <p:nvPr/>
        </p:nvSpPr>
        <p:spPr>
          <a:xfrm>
            <a:off x="2911295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:a16="http://schemas.microsoft.com/office/drawing/2014/main" xmlns="" id="{33B0C178-5D40-A28A-2614-96914272F53B}"/>
              </a:ext>
            </a:extLst>
          </p:cNvPr>
          <p:cNvSpPr/>
          <p:nvPr/>
        </p:nvSpPr>
        <p:spPr>
          <a:xfrm>
            <a:off x="443219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DDE765BB-949A-B404-9239-345EA25CC23C}"/>
              </a:ext>
            </a:extLst>
          </p:cNvPr>
          <p:cNvSpPr txBox="1"/>
          <p:nvPr/>
        </p:nvSpPr>
        <p:spPr>
          <a:xfrm>
            <a:off x="4432191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кругленный прямоугольник 63">
            <a:extLst>
              <a:ext uri="{FF2B5EF4-FFF2-40B4-BE49-F238E27FC236}">
                <a16:creationId xmlns:a16="http://schemas.microsoft.com/office/drawing/2014/main" xmlns="" id="{B18BBBB6-B986-F405-356C-1830AD96E294}"/>
              </a:ext>
            </a:extLst>
          </p:cNvPr>
          <p:cNvSpPr/>
          <p:nvPr/>
        </p:nvSpPr>
        <p:spPr>
          <a:xfrm>
            <a:off x="473978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xmlns="" id="{A889ECA0-D41C-F7E4-3A53-A7BAC8E9D284}"/>
              </a:ext>
            </a:extLst>
          </p:cNvPr>
          <p:cNvSpPr/>
          <p:nvPr/>
        </p:nvSpPr>
        <p:spPr>
          <a:xfrm>
            <a:off x="632455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1C6FCB94-9D24-6DD4-BDD3-EA1459C62D8D}"/>
              </a:ext>
            </a:extLst>
          </p:cNvPr>
          <p:cNvSpPr txBox="1"/>
          <p:nvPr/>
        </p:nvSpPr>
        <p:spPr>
          <a:xfrm>
            <a:off x="6324559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ИМУЩЕСТВА 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:a16="http://schemas.microsoft.com/office/drawing/2014/main" xmlns="" id="{B026FA2E-3031-2846-D206-E2E40D670DD5}"/>
              </a:ext>
            </a:extLst>
          </p:cNvPr>
          <p:cNvSpPr/>
          <p:nvPr/>
        </p:nvSpPr>
        <p:spPr>
          <a:xfrm>
            <a:off x="663215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xmlns="" id="{6841A548-C249-DE1A-6B4E-2631A272228B}"/>
              </a:ext>
            </a:extLst>
          </p:cNvPr>
          <p:cNvSpPr/>
          <p:nvPr/>
        </p:nvSpPr>
        <p:spPr>
          <a:xfrm>
            <a:off x="818350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70073448-8747-6D8A-73C5-5F95CEF649BB}"/>
              </a:ext>
            </a:extLst>
          </p:cNvPr>
          <p:cNvSpPr txBox="1"/>
          <p:nvPr/>
        </p:nvSpPr>
        <p:spPr>
          <a:xfrm>
            <a:off x="8183501" y="4074341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34A64A6B-D22A-7DF3-6ECE-D890B8000BAF}"/>
              </a:ext>
            </a:extLst>
          </p:cNvPr>
          <p:cNvSpPr/>
          <p:nvPr/>
        </p:nvSpPr>
        <p:spPr>
          <a:xfrm>
            <a:off x="849109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:a16="http://schemas.microsoft.com/office/drawing/2014/main" xmlns="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45CBDC2-52D4-49DD-9D94-EA55ECA88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7650" y="1610001"/>
            <a:ext cx="1337871" cy="4210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F9EA566-CAD8-4E08-A754-697609A20F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976" y="1588106"/>
            <a:ext cx="1327419" cy="4251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D6B65DA-C76F-4264-845D-30BC551610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3118" y="1610001"/>
            <a:ext cx="1246929" cy="3857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C59E150-D1A0-45AD-BD55-4571B71ED5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5355" y="1561890"/>
            <a:ext cx="510532" cy="49008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xmlns="" id="{7A9DEEE1-F1FA-44A9-8337-602CED7702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35027" y="3432013"/>
            <a:ext cx="477877" cy="487949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xmlns="" id="{29303BEE-6854-498F-89F4-173916C6F7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7646" y="3433910"/>
            <a:ext cx="477877" cy="487949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2454F4C3-CF46-4B48-BE61-E0E77629E2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3746" y="3426158"/>
            <a:ext cx="477877" cy="48794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xmlns="" id="{A291849C-63FE-4F84-B81E-973EAD4928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4077" y="3418528"/>
            <a:ext cx="477877" cy="48794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xmlns="" id="{E4EF224E-3846-424F-B622-64620FCC01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1682" y="3418528"/>
            <a:ext cx="477877" cy="48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05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D84C0EFA-ABA5-6E13-FD8E-3B66EAED5F92}"/>
              </a:ext>
            </a:extLst>
          </p:cNvPr>
          <p:cNvSpPr/>
          <p:nvPr/>
        </p:nvSpPr>
        <p:spPr>
          <a:xfrm>
            <a:off x="627017" y="2283661"/>
            <a:ext cx="4497842" cy="4024162"/>
          </a:xfrm>
          <a:prstGeom prst="roundRect">
            <a:avLst>
              <a:gd name="adj" fmla="val 457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FD79DC35-2D8E-38F0-B733-EA31C9CDCE08}"/>
              </a:ext>
            </a:extLst>
          </p:cNvPr>
          <p:cNvSpPr/>
          <p:nvPr/>
        </p:nvSpPr>
        <p:spPr>
          <a:xfrm>
            <a:off x="5250116" y="2283660"/>
            <a:ext cx="4497841" cy="4024163"/>
          </a:xfrm>
          <a:prstGeom prst="roundRect">
            <a:avLst>
              <a:gd name="adj" fmla="val 493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988BECAB-AF68-DF91-9FAF-9F98980FC488}"/>
              </a:ext>
            </a:extLst>
          </p:cNvPr>
          <p:cNvSpPr/>
          <p:nvPr/>
        </p:nvSpPr>
        <p:spPr>
          <a:xfrm>
            <a:off x="627018" y="771914"/>
            <a:ext cx="9160579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ПРЕДСТАВИТЕЛИ АДМИНИСТРАЦИИ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ЗОЛОТУХИНСКОГОРАЙОНА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КУРСКОЙ ОБЛАСТИ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516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4B40DCB-4C31-03F5-B5B8-282F39AA97FE}"/>
              </a:ext>
            </a:extLst>
          </p:cNvPr>
          <p:cNvSpPr txBox="1"/>
          <p:nvPr/>
        </p:nvSpPr>
        <p:spPr>
          <a:xfrm>
            <a:off x="2937485" y="2760032"/>
            <a:ext cx="219600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Кожухов Виктор </a:t>
            </a:r>
          </a:p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Николаевич 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94DB7C7-429D-AAE0-DF5B-BE58CD71E43A}"/>
              </a:ext>
            </a:extLst>
          </p:cNvPr>
          <p:cNvSpPr txBox="1"/>
          <p:nvPr/>
        </p:nvSpPr>
        <p:spPr>
          <a:xfrm>
            <a:off x="2910718" y="3211965"/>
            <a:ext cx="2196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Глава Золотухинского 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 </a:t>
            </a:r>
          </a:p>
          <a:p>
            <a:pPr algn="ctr"/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1976251-BD4D-13F1-EFD4-B46D4764B256}"/>
              </a:ext>
            </a:extLst>
          </p:cNvPr>
          <p:cNvSpPr txBox="1"/>
          <p:nvPr/>
        </p:nvSpPr>
        <p:spPr>
          <a:xfrm>
            <a:off x="7603015" y="2796013"/>
            <a:ext cx="219600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Кащавцева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Нина</a:t>
            </a:r>
          </a:p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Михайловна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0022D57-D8A2-B1D0-233D-597BE273DF86}"/>
              </a:ext>
            </a:extLst>
          </p:cNvPr>
          <p:cNvSpPr txBox="1"/>
          <p:nvPr/>
        </p:nvSpPr>
        <p:spPr>
          <a:xfrm>
            <a:off x="7671214" y="3263641"/>
            <a:ext cx="198406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Первый заместитель Главы Золотухинского 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</a:p>
          <a:p>
            <a:pPr algn="ctr"/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Курской область</a:t>
            </a:r>
            <a:endParaRPr lang="x-non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A12F499E-F54D-B300-3108-B922DB39BF1B}"/>
              </a:ext>
            </a:extLst>
          </p:cNvPr>
          <p:cNvSpPr/>
          <p:nvPr/>
        </p:nvSpPr>
        <p:spPr>
          <a:xfrm>
            <a:off x="794999" y="899205"/>
            <a:ext cx="551343" cy="551343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6D9CDDB-E9D5-565C-BD28-8C61EB0F6DF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pic>
        <p:nvPicPr>
          <p:cNvPr id="34" name="Рисунок 33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DAB3068-C1FE-43FC-8F3F-500FD1AE7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8410" y="5133893"/>
            <a:ext cx="284319" cy="28431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02B917FA-78D7-4FDB-8AEA-5D35EA975E1B}"/>
              </a:ext>
            </a:extLst>
          </p:cNvPr>
          <p:cNvSpPr txBox="1"/>
          <p:nvPr/>
        </p:nvSpPr>
        <p:spPr>
          <a:xfrm>
            <a:off x="1385185" y="519440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(47151) 2-11-58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 descr="Конверт со сплошной заливкой">
            <a:extLst>
              <a:ext uri="{FF2B5EF4-FFF2-40B4-BE49-F238E27FC236}">
                <a16:creationId xmlns:a16="http://schemas.microsoft.com/office/drawing/2014/main" xmlns="" id="{CCBAAAA8-B0E0-4FDF-9740-DA3A98E98D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18410" y="5609946"/>
            <a:ext cx="300513" cy="30051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EEC8B77D-E0D5-494F-8E04-FF250BDCA320}"/>
              </a:ext>
            </a:extLst>
          </p:cNvPr>
          <p:cNvSpPr txBox="1"/>
          <p:nvPr/>
        </p:nvSpPr>
        <p:spPr>
          <a:xfrm>
            <a:off x="1385184" y="5681866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46zolotuhino@mail.ru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>
            <a:hlinkClick r:id="rId7"/>
            <a:extLst>
              <a:ext uri="{FF2B5EF4-FFF2-40B4-BE49-F238E27FC236}">
                <a16:creationId xmlns:a16="http://schemas.microsoft.com/office/drawing/2014/main" xmlns="" id="{371BC08F-557B-4F12-9E22-97715AE9C9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8181" y="5133893"/>
            <a:ext cx="365238" cy="365238"/>
          </a:xfrm>
          <a:prstGeom prst="rect">
            <a:avLst/>
          </a:prstGeom>
        </p:spPr>
      </p:pic>
      <p:pic>
        <p:nvPicPr>
          <p:cNvPr id="41" name="Рисунок 40">
            <a:hlinkClick r:id="rId9"/>
            <a:extLst>
              <a:ext uri="{FF2B5EF4-FFF2-40B4-BE49-F238E27FC236}">
                <a16:creationId xmlns:a16="http://schemas.microsoft.com/office/drawing/2014/main" xmlns="" id="{E15D49EF-76B2-4142-B111-24B7DFDEC7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89562" y="5608150"/>
            <a:ext cx="365239" cy="365239"/>
          </a:xfrm>
          <a:prstGeom prst="rect">
            <a:avLst/>
          </a:prstGeom>
        </p:spPr>
      </p:pic>
      <p:pic>
        <p:nvPicPr>
          <p:cNvPr id="42" name="Рисунок 41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125C809D-FA9E-461B-840B-D4CCA4930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536021" y="5170105"/>
            <a:ext cx="284319" cy="28431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E8595A67-C25D-4345-84D0-5229C7F09AEA}"/>
              </a:ext>
            </a:extLst>
          </p:cNvPr>
          <p:cNvSpPr txBox="1"/>
          <p:nvPr/>
        </p:nvSpPr>
        <p:spPr>
          <a:xfrm>
            <a:off x="6002796" y="5230621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(47151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2-11-58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Рисунок 43" descr="Конверт со сплошной заливкой">
            <a:extLst>
              <a:ext uri="{FF2B5EF4-FFF2-40B4-BE49-F238E27FC236}">
                <a16:creationId xmlns:a16="http://schemas.microsoft.com/office/drawing/2014/main" xmlns="" id="{70E087B7-278E-4617-B02B-262E7DD7BB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536021" y="5646158"/>
            <a:ext cx="300513" cy="30051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DDE0A904-47D4-4271-820A-F6C04B6C91D4}"/>
              </a:ext>
            </a:extLst>
          </p:cNvPr>
          <p:cNvSpPr txBox="1"/>
          <p:nvPr/>
        </p:nvSpPr>
        <p:spPr>
          <a:xfrm>
            <a:off x="6002795" y="5718078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46zolotuhino@mail.ru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8BA27FB-91E2-25B9-FC95-373B9328D6E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460" r="1583" b="13583"/>
          <a:stretch>
            <a:fillRect/>
          </a:stretch>
        </p:blipFill>
        <p:spPr>
          <a:xfrm>
            <a:off x="5249035" y="2287163"/>
            <a:ext cx="2338124" cy="2626345"/>
          </a:xfrm>
          <a:custGeom>
            <a:avLst/>
            <a:gdLst>
              <a:gd name="connsiteX0" fmla="*/ 217165 w 2338124"/>
              <a:gd name="connsiteY0" fmla="*/ 0 h 2626345"/>
              <a:gd name="connsiteX1" fmla="*/ 2338124 w 2338124"/>
              <a:gd name="connsiteY1" fmla="*/ 0 h 2626345"/>
              <a:gd name="connsiteX2" fmla="*/ 2338124 w 2338124"/>
              <a:gd name="connsiteY2" fmla="*/ 2626345 h 2626345"/>
              <a:gd name="connsiteX3" fmla="*/ 217165 w 2338124"/>
              <a:gd name="connsiteY3" fmla="*/ 2626345 h 2626345"/>
              <a:gd name="connsiteX4" fmla="*/ 0 w 2338124"/>
              <a:gd name="connsiteY4" fmla="*/ 2409180 h 2626345"/>
              <a:gd name="connsiteX5" fmla="*/ 0 w 2338124"/>
              <a:gd name="connsiteY5" fmla="*/ 217165 h 2626345"/>
              <a:gd name="connsiteX6" fmla="*/ 217165 w 2338124"/>
              <a:gd name="connsiteY6" fmla="*/ 0 h 262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8124" h="2626345">
                <a:moveTo>
                  <a:pt x="217165" y="0"/>
                </a:moveTo>
                <a:lnTo>
                  <a:pt x="2338124" y="0"/>
                </a:lnTo>
                <a:lnTo>
                  <a:pt x="2338124" y="2626345"/>
                </a:lnTo>
                <a:lnTo>
                  <a:pt x="217165" y="2626345"/>
                </a:lnTo>
                <a:cubicBezTo>
                  <a:pt x="97228" y="2626345"/>
                  <a:pt x="0" y="2529117"/>
                  <a:pt x="0" y="2409180"/>
                </a:cubicBezTo>
                <a:lnTo>
                  <a:pt x="0" y="217165"/>
                </a:lnTo>
                <a:cubicBezTo>
                  <a:pt x="0" y="97228"/>
                  <a:pt x="97228" y="0"/>
                  <a:pt x="217165" y="0"/>
                </a:cubicBezTo>
                <a:close/>
              </a:path>
            </a:pathLst>
          </a:cu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16A9985-D5DA-1ACB-B990-8C392159FC54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877" t="11059" r="378" b="12003"/>
          <a:stretch>
            <a:fillRect/>
          </a:stretch>
        </p:blipFill>
        <p:spPr>
          <a:xfrm>
            <a:off x="624943" y="2296815"/>
            <a:ext cx="2338124" cy="2626345"/>
          </a:xfrm>
          <a:custGeom>
            <a:avLst/>
            <a:gdLst>
              <a:gd name="connsiteX0" fmla="*/ 217165 w 2338124"/>
              <a:gd name="connsiteY0" fmla="*/ 0 h 2626345"/>
              <a:gd name="connsiteX1" fmla="*/ 2338124 w 2338124"/>
              <a:gd name="connsiteY1" fmla="*/ 0 h 2626345"/>
              <a:gd name="connsiteX2" fmla="*/ 2338124 w 2338124"/>
              <a:gd name="connsiteY2" fmla="*/ 2626345 h 2626345"/>
              <a:gd name="connsiteX3" fmla="*/ 217165 w 2338124"/>
              <a:gd name="connsiteY3" fmla="*/ 2626345 h 2626345"/>
              <a:gd name="connsiteX4" fmla="*/ 0 w 2338124"/>
              <a:gd name="connsiteY4" fmla="*/ 2409180 h 2626345"/>
              <a:gd name="connsiteX5" fmla="*/ 0 w 2338124"/>
              <a:gd name="connsiteY5" fmla="*/ 217165 h 2626345"/>
              <a:gd name="connsiteX6" fmla="*/ 217165 w 2338124"/>
              <a:gd name="connsiteY6" fmla="*/ 0 h 262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8124" h="2626345">
                <a:moveTo>
                  <a:pt x="217165" y="0"/>
                </a:moveTo>
                <a:lnTo>
                  <a:pt x="2338124" y="0"/>
                </a:lnTo>
                <a:lnTo>
                  <a:pt x="2338124" y="2626345"/>
                </a:lnTo>
                <a:lnTo>
                  <a:pt x="217165" y="2626345"/>
                </a:lnTo>
                <a:cubicBezTo>
                  <a:pt x="97228" y="2626345"/>
                  <a:pt x="0" y="2529117"/>
                  <a:pt x="0" y="2409180"/>
                </a:cubicBezTo>
                <a:lnTo>
                  <a:pt x="0" y="217165"/>
                </a:lnTo>
                <a:cubicBezTo>
                  <a:pt x="0" y="97228"/>
                  <a:pt x="97228" y="0"/>
                  <a:pt x="217165" y="0"/>
                </a:cubicBezTo>
                <a:close/>
              </a:path>
            </a:pathLst>
          </a:cu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0A70333-A015-FAA3-CBEB-C54FC3D37D11}"/>
              </a:ext>
            </a:extLst>
          </p:cNvPr>
          <p:cNvSpPr txBox="1"/>
          <p:nvPr/>
        </p:nvSpPr>
        <p:spPr>
          <a:xfrm>
            <a:off x="3388677" y="5230620"/>
            <a:ext cx="162768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https://t.me/KozhuhovViktor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7D5BA4B-F414-4B8D-AA3A-DF2F120DFAC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10" y="980945"/>
            <a:ext cx="304522" cy="44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xmlns="" id="{43CFB82D-B6E0-4602-D294-1E834D997346}"/>
              </a:ext>
            </a:extLst>
          </p:cNvPr>
          <p:cNvSpPr/>
          <p:nvPr/>
        </p:nvSpPr>
        <p:spPr>
          <a:xfrm>
            <a:off x="370068" y="142063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34C27CBF-BE07-07F1-AC06-BD6A89B9C6B3}"/>
              </a:ext>
            </a:extLst>
          </p:cNvPr>
          <p:cNvSpPr txBox="1"/>
          <p:nvPr/>
        </p:nvSpPr>
        <p:spPr>
          <a:xfrm>
            <a:off x="615876" y="1659887"/>
            <a:ext cx="22754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Курской области»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:a16="http://schemas.microsoft.com/office/drawing/2014/main" xmlns="" id="{AA2070FC-B2AE-831D-D4F9-D130744CB387}"/>
              </a:ext>
            </a:extLst>
          </p:cNvPr>
          <p:cNvSpPr/>
          <p:nvPr/>
        </p:nvSpPr>
        <p:spPr>
          <a:xfrm>
            <a:off x="370068" y="3140346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:a16="http://schemas.microsoft.com/office/drawing/2014/main" xmlns="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876" y="2255047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91359" y="2255047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:a16="http://schemas.microsoft.com/office/drawing/2014/main" xmlns="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891359" y="2539639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2F2B9486-26DF-374A-FFFA-6392A5B5FAA8}"/>
              </a:ext>
            </a:extLst>
          </p:cNvPr>
          <p:cNvSpPr txBox="1"/>
          <p:nvPr/>
        </p:nvSpPr>
        <p:spPr>
          <a:xfrm>
            <a:off x="899866" y="2275797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 Курская область, г. Курск, ул. Димитрова, д. 59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5E102E39-639E-3C66-DA5E-C210980FCAF4}"/>
              </a:ext>
            </a:extLst>
          </p:cNvPr>
          <p:cNvSpPr txBox="1"/>
          <p:nvPr/>
        </p:nvSpPr>
        <p:spPr>
          <a:xfrm>
            <a:off x="3236820" y="227579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70-70-47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43C4A894-8B64-3AFF-9699-BF3CB1DC5528}"/>
              </a:ext>
            </a:extLst>
          </p:cNvPr>
          <p:cNvSpPr txBox="1"/>
          <p:nvPr/>
        </p:nvSpPr>
        <p:spPr>
          <a:xfrm>
            <a:off x="3236820" y="256637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info@kursk.in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>
            <a:extLst>
              <a:ext uri="{FF2B5EF4-FFF2-40B4-BE49-F238E27FC236}">
                <a16:creationId xmlns:a16="http://schemas.microsoft.com/office/drawing/2014/main" xmlns="" id="{D76D3B17-D1DC-4C2D-0858-016C18C26F0A}"/>
              </a:ext>
            </a:extLst>
          </p:cNvPr>
          <p:cNvSpPr/>
          <p:nvPr/>
        </p:nvSpPr>
        <p:spPr>
          <a:xfrm>
            <a:off x="5113718" y="1434279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DD6D9819-4A1F-9F5A-6D0B-B65AE8044B91}"/>
              </a:ext>
            </a:extLst>
          </p:cNvPr>
          <p:cNvSpPr txBox="1"/>
          <p:nvPr/>
        </p:nvSpPr>
        <p:spPr>
          <a:xfrm>
            <a:off x="5393153" y="3264193"/>
            <a:ext cx="336797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 (управление инвестиционной политики и ГЧП)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" name="Рисунок 103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6E463AA3-4DC9-E904-A89C-90569C2A2F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11045" y="2269975"/>
            <a:ext cx="180000" cy="180000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EB2D7B61-649A-1419-25DD-524D69E49D41}"/>
              </a:ext>
            </a:extLst>
          </p:cNvPr>
          <p:cNvSpPr txBox="1"/>
          <p:nvPr/>
        </p:nvSpPr>
        <p:spPr>
          <a:xfrm>
            <a:off x="8156506" y="395873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33-07-50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7CE70322-5299-BAFB-9D25-A77A515063F3}"/>
              </a:ext>
            </a:extLst>
          </p:cNvPr>
          <p:cNvSpPr txBox="1"/>
          <p:nvPr/>
        </p:nvSpPr>
        <p:spPr>
          <a:xfrm>
            <a:off x="615310" y="3374134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Приёмная главы Золотухинского района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8B2905DD-B764-4690-38FB-2431D9518D7C}"/>
              </a:ext>
            </a:extLst>
          </p:cNvPr>
          <p:cNvSpPr txBox="1"/>
          <p:nvPr/>
        </p:nvSpPr>
        <p:spPr>
          <a:xfrm>
            <a:off x="832713" y="4967685"/>
            <a:ext cx="43322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:a16="http://schemas.microsoft.com/office/drawing/2014/main" xmlns="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876" y="3969294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91359" y="3969294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:a16="http://schemas.microsoft.com/office/drawing/2014/main" xmlns="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891359" y="4253886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E506FE83-E43F-D5FE-C569-AAFD741095BB}"/>
              </a:ext>
            </a:extLst>
          </p:cNvPr>
          <p:cNvSpPr txBox="1"/>
          <p:nvPr/>
        </p:nvSpPr>
        <p:spPr>
          <a:xfrm>
            <a:off x="899866" y="3877905"/>
            <a:ext cx="15696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306020, Курская область, Золотухинский район, </a:t>
            </a:r>
            <a:r>
              <a:rPr lang="ru-RU" sz="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рп</a:t>
            </a: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Золотухино, улица Ленина, д. 18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50529039-4229-11E7-959A-27667A61D1C6}"/>
              </a:ext>
            </a:extLst>
          </p:cNvPr>
          <p:cNvSpPr txBox="1"/>
          <p:nvPr/>
        </p:nvSpPr>
        <p:spPr>
          <a:xfrm>
            <a:off x="3236819" y="3990044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(47151) 2-11-58, 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279D6FDC-FDEE-BD4F-4A25-B7646B86629F}"/>
              </a:ext>
            </a:extLst>
          </p:cNvPr>
          <p:cNvSpPr txBox="1"/>
          <p:nvPr/>
        </p:nvSpPr>
        <p:spPr>
          <a:xfrm>
            <a:off x="3236819" y="4280624"/>
            <a:ext cx="137069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46zolotuhino@mail.ru.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Маркер со сплошной заливкой">
            <a:extLst>
              <a:ext uri="{FF2B5EF4-FFF2-40B4-BE49-F238E27FC236}">
                <a16:creationId xmlns:a16="http://schemas.microsoft.com/office/drawing/2014/main" xmlns="" id="{7AEB7BDC-832C-9A62-9941-04879F5EA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72824" y="5612238"/>
            <a:ext cx="180000" cy="180000"/>
          </a:xfrm>
          <a:prstGeom prst="rect">
            <a:avLst/>
          </a:prstGeom>
        </p:spPr>
      </p:pic>
      <p:pic>
        <p:nvPicPr>
          <p:cNvPr id="118" name="Рисунок 117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8FD9D260-D463-34A4-718B-C085B76BE1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148307" y="5612238"/>
            <a:ext cx="180000" cy="180000"/>
          </a:xfrm>
          <a:prstGeom prst="rect">
            <a:avLst/>
          </a:prstGeom>
        </p:spPr>
      </p:pic>
      <p:pic>
        <p:nvPicPr>
          <p:cNvPr id="119" name="Рисунок 118" descr="Конверт со сплошной заливкой">
            <a:extLst>
              <a:ext uri="{FF2B5EF4-FFF2-40B4-BE49-F238E27FC236}">
                <a16:creationId xmlns:a16="http://schemas.microsoft.com/office/drawing/2014/main" xmlns="" id="{1F5CAFCB-AE4F-4EB2-1316-9620E09C5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148307" y="5896830"/>
            <a:ext cx="180000" cy="180000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9D1CF503-7447-E298-2516-E4BD72457399}"/>
              </a:ext>
            </a:extLst>
          </p:cNvPr>
          <p:cNvSpPr txBox="1"/>
          <p:nvPr/>
        </p:nvSpPr>
        <p:spPr>
          <a:xfrm>
            <a:off x="1156814" y="5632988"/>
            <a:ext cx="18108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адрес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7E94770E-689F-2C9E-757E-15C8471B1841}"/>
              </a:ext>
            </a:extLst>
          </p:cNvPr>
          <p:cNvSpPr txBox="1"/>
          <p:nvPr/>
        </p:nvSpPr>
        <p:spPr>
          <a:xfrm>
            <a:off x="3493768" y="563298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…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xmlns="" id="{B5340265-A72B-D72A-4088-C5E5C7971A51}"/>
              </a:ext>
            </a:extLst>
          </p:cNvPr>
          <p:cNvSpPr txBox="1"/>
          <p:nvPr/>
        </p:nvSpPr>
        <p:spPr>
          <a:xfrm>
            <a:off x="3493768" y="592356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почта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Рисунок 122" descr="Конверт со сплошной заливкой">
            <a:extLst>
              <a:ext uri="{FF2B5EF4-FFF2-40B4-BE49-F238E27FC236}">
                <a16:creationId xmlns:a16="http://schemas.microsoft.com/office/drawing/2014/main" xmlns="" id="{CC37DAF8-D2ED-1E08-BC5E-D17357E7DA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11045" y="2560349"/>
            <a:ext cx="180000" cy="180000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F3CE63E3-54E5-AE2A-240A-3A0666F88A26}"/>
              </a:ext>
            </a:extLst>
          </p:cNvPr>
          <p:cNvSpPr txBox="1"/>
          <p:nvPr/>
        </p:nvSpPr>
        <p:spPr>
          <a:xfrm>
            <a:off x="8156506" y="229650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(4712) 54-07-06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08B959E2-D59B-C8AE-5076-93CE546FF814}"/>
              </a:ext>
            </a:extLst>
          </p:cNvPr>
          <p:cNvSpPr txBox="1"/>
          <p:nvPr/>
        </p:nvSpPr>
        <p:spPr>
          <a:xfrm>
            <a:off x="8156506" y="2587087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cpp46@mail.ru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101">
            <a:extLst>
              <a:ext uri="{FF2B5EF4-FFF2-40B4-BE49-F238E27FC236}">
                <a16:creationId xmlns:a16="http://schemas.microsoft.com/office/drawing/2014/main" xmlns="" id="{C1BB89A4-980F-45AB-B5A4-AAFA0DA9F987}"/>
              </a:ext>
            </a:extLst>
          </p:cNvPr>
          <p:cNvSpPr/>
          <p:nvPr/>
        </p:nvSpPr>
        <p:spPr>
          <a:xfrm>
            <a:off x="5140280" y="3110270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7FD5952-51F2-4683-8140-351AB1E04653}"/>
              </a:ext>
            </a:extLst>
          </p:cNvPr>
          <p:cNvSpPr txBox="1"/>
          <p:nvPr/>
        </p:nvSpPr>
        <p:spPr>
          <a:xfrm>
            <a:off x="5498167" y="174011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Рисунок 48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FB0DDDD3-373C-4C44-A6F5-A928B36514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11045" y="3952056"/>
            <a:ext cx="180000" cy="180000"/>
          </a:xfrm>
          <a:prstGeom prst="rect">
            <a:avLst/>
          </a:prstGeom>
        </p:spPr>
      </p:pic>
      <p:pic>
        <p:nvPicPr>
          <p:cNvPr id="52" name="Рисунок 51" descr="Конверт со сплошной заливкой">
            <a:extLst>
              <a:ext uri="{FF2B5EF4-FFF2-40B4-BE49-F238E27FC236}">
                <a16:creationId xmlns:a16="http://schemas.microsoft.com/office/drawing/2014/main" xmlns="" id="{18C23AA5-A044-407F-94D5-D18E4831F1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11045" y="4242430"/>
            <a:ext cx="180000" cy="180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6A4137D5-FCC7-48E7-8B9E-0E8E085C8FDE}"/>
              </a:ext>
            </a:extLst>
          </p:cNvPr>
          <p:cNvSpPr txBox="1"/>
          <p:nvPr/>
        </p:nvSpPr>
        <p:spPr>
          <a:xfrm>
            <a:off x="8156506" y="4269168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r.econom@rkursk.ru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Рисунок 54" descr="Маркер со сплошной заливкой">
            <a:extLst>
              <a:ext uri="{FF2B5EF4-FFF2-40B4-BE49-F238E27FC236}">
                <a16:creationId xmlns:a16="http://schemas.microsoft.com/office/drawing/2014/main" xmlns="" id="{97263154-63B5-4926-944C-1DC4412205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393153" y="2427869"/>
            <a:ext cx="222218" cy="222218"/>
          </a:xfrm>
          <a:prstGeom prst="rect">
            <a:avLst/>
          </a:prstGeom>
        </p:spPr>
      </p:pic>
      <p:pic>
        <p:nvPicPr>
          <p:cNvPr id="56" name="Рисунок 55" descr="Маркер со сплошной заливкой">
            <a:extLst>
              <a:ext uri="{FF2B5EF4-FFF2-40B4-BE49-F238E27FC236}">
                <a16:creationId xmlns:a16="http://schemas.microsoft.com/office/drawing/2014/main" xmlns="" id="{42B31318-F5B8-47CA-AEB1-D6BEC51B58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400897" y="4017731"/>
            <a:ext cx="242331" cy="24233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8528266F-EDEE-4045-9F72-3008FF858C78}"/>
              </a:ext>
            </a:extLst>
          </p:cNvPr>
          <p:cNvSpPr txBox="1"/>
          <p:nvPr/>
        </p:nvSpPr>
        <p:spPr>
          <a:xfrm>
            <a:off x="5725959" y="2421064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305000, г. Курск, ул. Горького, д. 34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25694EF2-14C9-431E-AAAB-D11D87CCD079}"/>
              </a:ext>
            </a:extLst>
          </p:cNvPr>
          <p:cNvSpPr txBox="1"/>
          <p:nvPr/>
        </p:nvSpPr>
        <p:spPr>
          <a:xfrm>
            <a:off x="5725959" y="4036638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305007, г. Курск, ул.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Моковская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д. 11а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5434115-55CE-D5E5-6667-19B78432708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427946F-179A-49B4-0BB0-96B2051D4AB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Рисунок 7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5DF69267-6C5B-8359-AC53-115BDC2CD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F41634F-B590-1C7B-2CDF-507C1847707F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CD3FE1E9-ACBB-456E-A33D-B2B4166BDB1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8491" t="19766" r="3647" b="18286"/>
          <a:stretch>
            <a:fillRect/>
          </a:stretch>
        </p:blipFill>
        <p:spPr>
          <a:xfrm>
            <a:off x="1278385" y="1273324"/>
            <a:ext cx="5511554" cy="2912936"/>
          </a:xfrm>
          <a:custGeom>
            <a:avLst/>
            <a:gdLst>
              <a:gd name="connsiteX0" fmla="*/ 4765091 w 5511554"/>
              <a:gd name="connsiteY0" fmla="*/ 15867 h 2912936"/>
              <a:gd name="connsiteX1" fmla="*/ 5117978 w 5511554"/>
              <a:gd name="connsiteY1" fmla="*/ 15867 h 2912936"/>
              <a:gd name="connsiteX2" fmla="*/ 5000349 w 5511554"/>
              <a:gd name="connsiteY2" fmla="*/ 2912936 h 2912936"/>
              <a:gd name="connsiteX3" fmla="*/ 4647462 w 5511554"/>
              <a:gd name="connsiteY3" fmla="*/ 2912936 h 2912936"/>
              <a:gd name="connsiteX4" fmla="*/ 5158667 w 5511554"/>
              <a:gd name="connsiteY4" fmla="*/ 0 h 2912936"/>
              <a:gd name="connsiteX5" fmla="*/ 5511554 w 5511554"/>
              <a:gd name="connsiteY5" fmla="*/ 0 h 2912936"/>
              <a:gd name="connsiteX6" fmla="*/ 5393925 w 5511554"/>
              <a:gd name="connsiteY6" fmla="*/ 2897069 h 2912936"/>
              <a:gd name="connsiteX7" fmla="*/ 5041038 w 5511554"/>
              <a:gd name="connsiteY7" fmla="*/ 2897069 h 2912936"/>
              <a:gd name="connsiteX8" fmla="*/ 4380393 w 5511554"/>
              <a:gd name="connsiteY8" fmla="*/ 0 h 2912936"/>
              <a:gd name="connsiteX9" fmla="*/ 4733280 w 5511554"/>
              <a:gd name="connsiteY9" fmla="*/ 0 h 2912936"/>
              <a:gd name="connsiteX10" fmla="*/ 4615651 w 5511554"/>
              <a:gd name="connsiteY10" fmla="*/ 2897069 h 2912936"/>
              <a:gd name="connsiteX11" fmla="*/ 4262764 w 5511554"/>
              <a:gd name="connsiteY11" fmla="*/ 2897069 h 2912936"/>
              <a:gd name="connsiteX12" fmla="*/ 3985321 w 5511554"/>
              <a:gd name="connsiteY12" fmla="*/ 0 h 2912936"/>
              <a:gd name="connsiteX13" fmla="*/ 4338208 w 5511554"/>
              <a:gd name="connsiteY13" fmla="*/ 0 h 2912936"/>
              <a:gd name="connsiteX14" fmla="*/ 4220579 w 5511554"/>
              <a:gd name="connsiteY14" fmla="*/ 2897069 h 2912936"/>
              <a:gd name="connsiteX15" fmla="*/ 3867692 w 5511554"/>
              <a:gd name="connsiteY15" fmla="*/ 2897069 h 2912936"/>
              <a:gd name="connsiteX16" fmla="*/ 3594707 w 5511554"/>
              <a:gd name="connsiteY16" fmla="*/ 0 h 2912936"/>
              <a:gd name="connsiteX17" fmla="*/ 3947594 w 5511554"/>
              <a:gd name="connsiteY17" fmla="*/ 0 h 2912936"/>
              <a:gd name="connsiteX18" fmla="*/ 3829965 w 5511554"/>
              <a:gd name="connsiteY18" fmla="*/ 2897069 h 2912936"/>
              <a:gd name="connsiteX19" fmla="*/ 3477078 w 5511554"/>
              <a:gd name="connsiteY19" fmla="*/ 2897069 h 2912936"/>
              <a:gd name="connsiteX20" fmla="*/ 3210009 w 5511554"/>
              <a:gd name="connsiteY20" fmla="*/ 0 h 2912936"/>
              <a:gd name="connsiteX21" fmla="*/ 3562896 w 5511554"/>
              <a:gd name="connsiteY21" fmla="*/ 0 h 2912936"/>
              <a:gd name="connsiteX22" fmla="*/ 3445267 w 5511554"/>
              <a:gd name="connsiteY22" fmla="*/ 2897069 h 2912936"/>
              <a:gd name="connsiteX23" fmla="*/ 3092380 w 5511554"/>
              <a:gd name="connsiteY23" fmla="*/ 2897069 h 2912936"/>
              <a:gd name="connsiteX24" fmla="*/ 2822351 w 5511554"/>
              <a:gd name="connsiteY24" fmla="*/ 0 h 2912936"/>
              <a:gd name="connsiteX25" fmla="*/ 3175238 w 5511554"/>
              <a:gd name="connsiteY25" fmla="*/ 0 h 2912936"/>
              <a:gd name="connsiteX26" fmla="*/ 3057609 w 5511554"/>
              <a:gd name="connsiteY26" fmla="*/ 2897069 h 2912936"/>
              <a:gd name="connsiteX27" fmla="*/ 2704722 w 5511554"/>
              <a:gd name="connsiteY27" fmla="*/ 2897069 h 2912936"/>
              <a:gd name="connsiteX28" fmla="*/ 2446531 w 5511554"/>
              <a:gd name="connsiteY28" fmla="*/ 0 h 2912936"/>
              <a:gd name="connsiteX29" fmla="*/ 2799418 w 5511554"/>
              <a:gd name="connsiteY29" fmla="*/ 0 h 2912936"/>
              <a:gd name="connsiteX30" fmla="*/ 2681789 w 5511554"/>
              <a:gd name="connsiteY30" fmla="*/ 2897069 h 2912936"/>
              <a:gd name="connsiteX31" fmla="*/ 2328902 w 5511554"/>
              <a:gd name="connsiteY31" fmla="*/ 2897069 h 2912936"/>
              <a:gd name="connsiteX32" fmla="*/ 2058873 w 5511554"/>
              <a:gd name="connsiteY32" fmla="*/ 0 h 2912936"/>
              <a:gd name="connsiteX33" fmla="*/ 2411760 w 5511554"/>
              <a:gd name="connsiteY33" fmla="*/ 0 h 2912936"/>
              <a:gd name="connsiteX34" fmla="*/ 2294131 w 5511554"/>
              <a:gd name="connsiteY34" fmla="*/ 2897069 h 2912936"/>
              <a:gd name="connsiteX35" fmla="*/ 1941244 w 5511554"/>
              <a:gd name="connsiteY35" fmla="*/ 2897069 h 2912936"/>
              <a:gd name="connsiteX36" fmla="*/ 1671218 w 5511554"/>
              <a:gd name="connsiteY36" fmla="*/ 0 h 2912936"/>
              <a:gd name="connsiteX37" fmla="*/ 2024105 w 5511554"/>
              <a:gd name="connsiteY37" fmla="*/ 0 h 2912936"/>
              <a:gd name="connsiteX38" fmla="*/ 1906476 w 5511554"/>
              <a:gd name="connsiteY38" fmla="*/ 2897069 h 2912936"/>
              <a:gd name="connsiteX39" fmla="*/ 1553589 w 5511554"/>
              <a:gd name="connsiteY39" fmla="*/ 2897069 h 2912936"/>
              <a:gd name="connsiteX40" fmla="*/ 1286520 w 5511554"/>
              <a:gd name="connsiteY40" fmla="*/ 0 h 2912936"/>
              <a:gd name="connsiteX41" fmla="*/ 1639407 w 5511554"/>
              <a:gd name="connsiteY41" fmla="*/ 0 h 2912936"/>
              <a:gd name="connsiteX42" fmla="*/ 1521778 w 5511554"/>
              <a:gd name="connsiteY42" fmla="*/ 2897069 h 2912936"/>
              <a:gd name="connsiteX43" fmla="*/ 1168891 w 5511554"/>
              <a:gd name="connsiteY43" fmla="*/ 2897069 h 2912936"/>
              <a:gd name="connsiteX44" fmla="*/ 898862 w 5511554"/>
              <a:gd name="connsiteY44" fmla="*/ 0 h 2912936"/>
              <a:gd name="connsiteX45" fmla="*/ 1251749 w 5511554"/>
              <a:gd name="connsiteY45" fmla="*/ 0 h 2912936"/>
              <a:gd name="connsiteX46" fmla="*/ 1134121 w 5511554"/>
              <a:gd name="connsiteY46" fmla="*/ 2897069 h 2912936"/>
              <a:gd name="connsiteX47" fmla="*/ 781234 w 5511554"/>
              <a:gd name="connsiteY47" fmla="*/ 2897069 h 2912936"/>
              <a:gd name="connsiteX48" fmla="*/ 505287 w 5511554"/>
              <a:gd name="connsiteY48" fmla="*/ 0 h 2912936"/>
              <a:gd name="connsiteX49" fmla="*/ 858173 w 5511554"/>
              <a:gd name="connsiteY49" fmla="*/ 0 h 2912936"/>
              <a:gd name="connsiteX50" fmla="*/ 740544 w 5511554"/>
              <a:gd name="connsiteY50" fmla="*/ 2897069 h 2912936"/>
              <a:gd name="connsiteX51" fmla="*/ 387658 w 5511554"/>
              <a:gd name="connsiteY51" fmla="*/ 2897069 h 2912936"/>
              <a:gd name="connsiteX52" fmla="*/ 117629 w 5511554"/>
              <a:gd name="connsiteY52" fmla="*/ 0 h 2912936"/>
              <a:gd name="connsiteX53" fmla="*/ 470515 w 5511554"/>
              <a:gd name="connsiteY53" fmla="*/ 0 h 2912936"/>
              <a:gd name="connsiteX54" fmla="*/ 352886 w 5511554"/>
              <a:gd name="connsiteY54" fmla="*/ 2897069 h 2912936"/>
              <a:gd name="connsiteX55" fmla="*/ 0 w 5511554"/>
              <a:gd name="connsiteY55" fmla="*/ 2897069 h 29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11554" h="2912936">
                <a:moveTo>
                  <a:pt x="4765091" y="15867"/>
                </a:moveTo>
                <a:lnTo>
                  <a:pt x="5117978" y="15867"/>
                </a:lnTo>
                <a:lnTo>
                  <a:pt x="5000349" y="2912936"/>
                </a:lnTo>
                <a:lnTo>
                  <a:pt x="4647462" y="2912936"/>
                </a:lnTo>
                <a:close/>
                <a:moveTo>
                  <a:pt x="5158667" y="0"/>
                </a:moveTo>
                <a:lnTo>
                  <a:pt x="5511554" y="0"/>
                </a:lnTo>
                <a:lnTo>
                  <a:pt x="5393925" y="2897069"/>
                </a:lnTo>
                <a:lnTo>
                  <a:pt x="5041038" y="2897069"/>
                </a:lnTo>
                <a:close/>
                <a:moveTo>
                  <a:pt x="4380393" y="0"/>
                </a:moveTo>
                <a:lnTo>
                  <a:pt x="4733280" y="0"/>
                </a:lnTo>
                <a:lnTo>
                  <a:pt x="4615651" y="2897069"/>
                </a:lnTo>
                <a:lnTo>
                  <a:pt x="4262764" y="2897069"/>
                </a:lnTo>
                <a:close/>
                <a:moveTo>
                  <a:pt x="3985321" y="0"/>
                </a:moveTo>
                <a:lnTo>
                  <a:pt x="4338208" y="0"/>
                </a:lnTo>
                <a:lnTo>
                  <a:pt x="4220579" y="2897069"/>
                </a:lnTo>
                <a:lnTo>
                  <a:pt x="3867692" y="2897069"/>
                </a:lnTo>
                <a:close/>
                <a:moveTo>
                  <a:pt x="3594707" y="0"/>
                </a:moveTo>
                <a:lnTo>
                  <a:pt x="3947594" y="0"/>
                </a:lnTo>
                <a:lnTo>
                  <a:pt x="3829965" y="2897069"/>
                </a:lnTo>
                <a:lnTo>
                  <a:pt x="3477078" y="2897069"/>
                </a:lnTo>
                <a:close/>
                <a:moveTo>
                  <a:pt x="3210009" y="0"/>
                </a:moveTo>
                <a:lnTo>
                  <a:pt x="3562896" y="0"/>
                </a:lnTo>
                <a:lnTo>
                  <a:pt x="3445267" y="2897069"/>
                </a:lnTo>
                <a:lnTo>
                  <a:pt x="3092380" y="2897069"/>
                </a:lnTo>
                <a:close/>
                <a:moveTo>
                  <a:pt x="2822351" y="0"/>
                </a:moveTo>
                <a:lnTo>
                  <a:pt x="3175238" y="0"/>
                </a:lnTo>
                <a:lnTo>
                  <a:pt x="3057609" y="2897069"/>
                </a:lnTo>
                <a:lnTo>
                  <a:pt x="2704722" y="2897069"/>
                </a:lnTo>
                <a:close/>
                <a:moveTo>
                  <a:pt x="2446531" y="0"/>
                </a:moveTo>
                <a:lnTo>
                  <a:pt x="2799418" y="0"/>
                </a:lnTo>
                <a:lnTo>
                  <a:pt x="2681789" y="2897069"/>
                </a:lnTo>
                <a:lnTo>
                  <a:pt x="2328902" y="2897069"/>
                </a:lnTo>
                <a:close/>
                <a:moveTo>
                  <a:pt x="2058873" y="0"/>
                </a:moveTo>
                <a:lnTo>
                  <a:pt x="2411760" y="0"/>
                </a:lnTo>
                <a:lnTo>
                  <a:pt x="2294131" y="2897069"/>
                </a:lnTo>
                <a:lnTo>
                  <a:pt x="1941244" y="2897069"/>
                </a:lnTo>
                <a:close/>
                <a:moveTo>
                  <a:pt x="1671218" y="0"/>
                </a:moveTo>
                <a:lnTo>
                  <a:pt x="2024105" y="0"/>
                </a:lnTo>
                <a:lnTo>
                  <a:pt x="1906476" y="2897069"/>
                </a:lnTo>
                <a:lnTo>
                  <a:pt x="1553589" y="2897069"/>
                </a:lnTo>
                <a:close/>
                <a:moveTo>
                  <a:pt x="1286520" y="0"/>
                </a:moveTo>
                <a:lnTo>
                  <a:pt x="1639407" y="0"/>
                </a:lnTo>
                <a:lnTo>
                  <a:pt x="1521778" y="2897069"/>
                </a:lnTo>
                <a:lnTo>
                  <a:pt x="1168891" y="2897069"/>
                </a:lnTo>
                <a:close/>
                <a:moveTo>
                  <a:pt x="898862" y="0"/>
                </a:moveTo>
                <a:lnTo>
                  <a:pt x="1251749" y="0"/>
                </a:lnTo>
                <a:lnTo>
                  <a:pt x="1134121" y="2897069"/>
                </a:lnTo>
                <a:lnTo>
                  <a:pt x="781234" y="2897069"/>
                </a:lnTo>
                <a:close/>
                <a:moveTo>
                  <a:pt x="505287" y="0"/>
                </a:moveTo>
                <a:lnTo>
                  <a:pt x="858173" y="0"/>
                </a:lnTo>
                <a:lnTo>
                  <a:pt x="740544" y="2897069"/>
                </a:lnTo>
                <a:lnTo>
                  <a:pt x="387658" y="2897069"/>
                </a:lnTo>
                <a:close/>
                <a:moveTo>
                  <a:pt x="117629" y="0"/>
                </a:moveTo>
                <a:lnTo>
                  <a:pt x="470515" y="0"/>
                </a:lnTo>
                <a:lnTo>
                  <a:pt x="352886" y="2897069"/>
                </a:lnTo>
                <a:lnTo>
                  <a:pt x="0" y="2897069"/>
                </a:lnTo>
                <a:close/>
              </a:path>
            </a:pathLst>
          </a:cu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17BCCFE7-4C69-4A38-B71D-94742CA3A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725" y="1382390"/>
            <a:ext cx="2179629" cy="28059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2F7CA71F-F748-493A-B790-FB2F135A0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05</a:t>
            </a:r>
          </a:p>
        </p:txBody>
      </p:sp>
      <p:sp>
        <p:nvSpPr>
          <p:cNvPr id="6" name="Скругленный прямоугольник 5">
            <a:hlinkClick r:id="rId4" action="ppaction://hlinksldjump"/>
            <a:extLst>
              <a:ext uri="{FF2B5EF4-FFF2-40B4-BE49-F238E27FC236}">
                <a16:creationId xmlns:a16="http://schemas.microsoft.com/office/drawing/2014/main" xmlns="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06</a:t>
            </a:r>
          </a:p>
        </p:txBody>
      </p:sp>
      <p:sp>
        <p:nvSpPr>
          <p:cNvPr id="8" name="Скругленный 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xmlns="" id="{20389F1A-D8FC-11F4-6D65-354585768368}"/>
              </a:ext>
            </a:extLst>
          </p:cNvPr>
          <p:cNvSpPr/>
          <p:nvPr/>
        </p:nvSpPr>
        <p:spPr>
          <a:xfrm>
            <a:off x="8487593" y="1256553"/>
            <a:ext cx="129240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07</a:t>
            </a:r>
          </a:p>
        </p:txBody>
      </p:sp>
      <p:sp>
        <p:nvSpPr>
          <p:cNvPr id="9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202848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08</a:t>
            </a:r>
          </a:p>
        </p:txBody>
      </p:sp>
      <p:sp>
        <p:nvSpPr>
          <p:cNvPr id="11" name="Скругленный 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xmlns="" id="{DD96DA17-C3E8-B4A8-5FEE-D24D66394911}"/>
              </a:ext>
            </a:extLst>
          </p:cNvPr>
          <p:cNvSpPr/>
          <p:nvPr/>
        </p:nvSpPr>
        <p:spPr>
          <a:xfrm>
            <a:off x="2769373" y="1632123"/>
            <a:ext cx="133612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жизни 09</a:t>
            </a:r>
          </a:p>
        </p:txBody>
      </p:sp>
      <p:sp>
        <p:nvSpPr>
          <p:cNvPr id="14" name="Скругленный прямоугольник 13">
            <a:hlinkClick r:id="rId8" action="ppaction://hlinksldjump"/>
            <a:extLst>
              <a:ext uri="{FF2B5EF4-FFF2-40B4-BE49-F238E27FC236}">
                <a16:creationId xmlns:a16="http://schemas.microsoft.com/office/drawing/2014/main" xmlns="" id="{D4234885-2CC9-FBA4-82F4-03F3F6FAF1A2}"/>
              </a:ext>
            </a:extLst>
          </p:cNvPr>
          <p:cNvSpPr/>
          <p:nvPr/>
        </p:nvSpPr>
        <p:spPr>
          <a:xfrm>
            <a:off x="4207920" y="1641204"/>
            <a:ext cx="86033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11</a:t>
            </a:r>
          </a:p>
        </p:txBody>
      </p:sp>
      <p:sp>
        <p:nvSpPr>
          <p:cNvPr id="28" name="Скругленный прямоугольник 27">
            <a:hlinkClick r:id="rId7" action="ppaction://hlinksldjump"/>
            <a:extLst>
              <a:ext uri="{FF2B5EF4-FFF2-40B4-BE49-F238E27FC236}">
                <a16:creationId xmlns:a16="http://schemas.microsoft.com/office/drawing/2014/main" xmlns="" id="{29CB1A23-A8E5-A885-CE49-DE27A6210219}"/>
              </a:ext>
            </a:extLst>
          </p:cNvPr>
          <p:cNvSpPr/>
          <p:nvPr/>
        </p:nvSpPr>
        <p:spPr>
          <a:xfrm>
            <a:off x="5105416" y="1643397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24</a:t>
            </a:r>
          </a:p>
        </p:txBody>
      </p:sp>
      <p:sp>
        <p:nvSpPr>
          <p:cNvPr id="30" name="Скругленный прямоугольник 29">
            <a:hlinkClick r:id="rId9" action="ppaction://hlinksldjump"/>
            <a:extLst>
              <a:ext uri="{FF2B5EF4-FFF2-40B4-BE49-F238E27FC236}">
                <a16:creationId xmlns:a16="http://schemas.microsoft.com/office/drawing/2014/main" xmlns="" id="{9E42F679-B67E-2B36-9053-A009E24085BE}"/>
              </a:ext>
            </a:extLst>
          </p:cNvPr>
          <p:cNvSpPr/>
          <p:nvPr/>
        </p:nvSpPr>
        <p:spPr>
          <a:xfrm>
            <a:off x="626294" y="2041899"/>
            <a:ext cx="27381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 27</a:t>
            </a:r>
          </a:p>
        </p:txBody>
      </p:sp>
      <p:sp>
        <p:nvSpPr>
          <p:cNvPr id="31" name="Скругленный прямоугольник 30">
            <a:hlinkClick r:id="rId9" action="ppaction://hlinksldjump"/>
            <a:extLst>
              <a:ext uri="{FF2B5EF4-FFF2-40B4-BE49-F238E27FC236}">
                <a16:creationId xmlns:a16="http://schemas.microsoft.com/office/drawing/2014/main" xmlns="" id="{9E53BF86-1510-F8F5-9329-DC7C0BBD49F9}"/>
              </a:ext>
            </a:extLst>
          </p:cNvPr>
          <p:cNvSpPr/>
          <p:nvPr/>
        </p:nvSpPr>
        <p:spPr>
          <a:xfrm>
            <a:off x="3437435" y="2041899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28</a:t>
            </a:r>
          </a:p>
        </p:txBody>
      </p:sp>
      <p:sp>
        <p:nvSpPr>
          <p:cNvPr id="33" name="Скругленный прямоугольник 3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30167278-D764-DCFC-2F5E-16D4076AD1D6}"/>
              </a:ext>
            </a:extLst>
          </p:cNvPr>
          <p:cNvSpPr/>
          <p:nvPr/>
        </p:nvSpPr>
        <p:spPr>
          <a:xfrm>
            <a:off x="5378856" y="2041899"/>
            <a:ext cx="241430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31</a:t>
            </a:r>
          </a:p>
        </p:txBody>
      </p:sp>
      <p:sp>
        <p:nvSpPr>
          <p:cNvPr id="34" name="Скругленный прямоугольник 33">
            <a:hlinkClick r:id="rId11" action="ppaction://hlinksldjump"/>
            <a:extLst>
              <a:ext uri="{FF2B5EF4-FFF2-40B4-BE49-F238E27FC236}">
                <a16:creationId xmlns:a16="http://schemas.microsoft.com/office/drawing/2014/main" xmlns="" id="{C5F7063F-CAAD-7F9A-7DB5-AB1DA07FCC1E}"/>
              </a:ext>
            </a:extLst>
          </p:cNvPr>
          <p:cNvSpPr/>
          <p:nvPr/>
        </p:nvSpPr>
        <p:spPr>
          <a:xfrm>
            <a:off x="7828864" y="2035483"/>
            <a:ext cx="159492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33</a:t>
            </a:r>
          </a:p>
        </p:txBody>
      </p:sp>
      <p:sp>
        <p:nvSpPr>
          <p:cNvPr id="37" name="Скругленный прямоугольник 36">
            <a:hlinkClick r:id="rId12" action="ppaction://hlinksldjump"/>
            <a:extLst>
              <a:ext uri="{FF2B5EF4-FFF2-40B4-BE49-F238E27FC236}">
                <a16:creationId xmlns:a16="http://schemas.microsoft.com/office/drawing/2014/main" xmlns="" id="{47CB25E6-C738-DA08-23FB-0FEDD7D0C73A}"/>
              </a:ext>
            </a:extLst>
          </p:cNvPr>
          <p:cNvSpPr/>
          <p:nvPr/>
        </p:nvSpPr>
        <p:spPr>
          <a:xfrm>
            <a:off x="639218" y="2446238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37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795F0490-A705-4B6C-7CFA-B866052CC901}"/>
              </a:ext>
            </a:extLst>
          </p:cNvPr>
          <p:cNvSpPr/>
          <p:nvPr/>
        </p:nvSpPr>
        <p:spPr>
          <a:xfrm>
            <a:off x="6884270" y="1640046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 </a:t>
            </a:r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5CED2FFE-BE20-C9FC-C4FE-C7A93E57A3E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946CC3B-E7A5-5DAB-47AC-C99330C4DCF6}"/>
              </a:ext>
            </a:extLst>
          </p:cNvPr>
          <p:cNvSpPr txBox="1"/>
          <p:nvPr/>
        </p:nvSpPr>
        <p:spPr>
          <a:xfrm>
            <a:off x="639218" y="2960045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НАИМЕНОВАНИЕ ВАШЕЙ ОБЛАСТИ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9FA224B-9BC2-5081-3E3B-A8535B72A299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6E87ED6D-D28E-4BB9-BC59-B05D8DF4C4D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A482F9B-95E8-4529-9D82-03F01D2828A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21540" y="3698709"/>
            <a:ext cx="4712563" cy="2668588"/>
          </a:xfrm>
          <a:prstGeom prst="rect">
            <a:avLst/>
          </a:prstGeom>
        </p:spPr>
      </p:pic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xmlns="" id="{917A6387-58F1-466F-8C78-9451A3C78563}"/>
              </a:ext>
            </a:extLst>
          </p:cNvPr>
          <p:cNvSpPr/>
          <p:nvPr/>
        </p:nvSpPr>
        <p:spPr>
          <a:xfrm>
            <a:off x="639218" y="3762886"/>
            <a:ext cx="5285332" cy="1105749"/>
          </a:xfrm>
          <a:custGeom>
            <a:avLst/>
            <a:gdLst>
              <a:gd name="connsiteX0" fmla="*/ 3604334 w 3604334"/>
              <a:gd name="connsiteY0" fmla="*/ 1233996 h 1233996"/>
              <a:gd name="connsiteX1" fmla="*/ 2681057 w 3604334"/>
              <a:gd name="connsiteY1" fmla="*/ 0 h 1233996"/>
              <a:gd name="connsiteX2" fmla="*/ 0 w 3604334"/>
              <a:gd name="connsiteY2" fmla="*/ 8877 h 1233996"/>
              <a:gd name="connsiteX3" fmla="*/ 0 w 3604334"/>
              <a:gd name="connsiteY3" fmla="*/ 17755 h 123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4334" h="1233996">
                <a:moveTo>
                  <a:pt x="3604334" y="1233996"/>
                </a:moveTo>
                <a:lnTo>
                  <a:pt x="2681057" y="0"/>
                </a:lnTo>
                <a:lnTo>
                  <a:pt x="0" y="8877"/>
                </a:lnTo>
                <a:lnTo>
                  <a:pt x="0" y="17755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78F18DA-4E07-4A1F-9D59-5204480556D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34858" y="4432206"/>
            <a:ext cx="679267" cy="87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CE42141F-7D98-843D-EDCA-082C3B2A782D}"/>
              </a:ext>
            </a:extLst>
          </p:cNvPr>
          <p:cNvSpPr/>
          <p:nvPr/>
        </p:nvSpPr>
        <p:spPr>
          <a:xfrm>
            <a:off x="3522847" y="1401546"/>
            <a:ext cx="2154686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xmlns="" id="{D510CA90-BCEA-DCF2-1BEF-005A50692AF5}"/>
              </a:ext>
            </a:extLst>
          </p:cNvPr>
          <p:cNvSpPr/>
          <p:nvPr/>
        </p:nvSpPr>
        <p:spPr>
          <a:xfrm>
            <a:off x="627016" y="1401546"/>
            <a:ext cx="2780405" cy="202745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5795703" y="1401546"/>
            <a:ext cx="3991893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02110037-3A58-CDB8-8B41-6D6ADB92766C}"/>
              </a:ext>
            </a:extLst>
          </p:cNvPr>
          <p:cNvSpPr/>
          <p:nvPr/>
        </p:nvSpPr>
        <p:spPr>
          <a:xfrm>
            <a:off x="2177876" y="3541703"/>
            <a:ext cx="2319363" cy="2027453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xmlns="" id="{7AF33646-60BD-565C-82E8-1721DFF34B21}"/>
              </a:ext>
            </a:extLst>
          </p:cNvPr>
          <p:cNvSpPr/>
          <p:nvPr/>
        </p:nvSpPr>
        <p:spPr>
          <a:xfrm>
            <a:off x="627016" y="3541702"/>
            <a:ext cx="1432688" cy="2027453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:a16="http://schemas.microsoft.com/office/drawing/2014/main" xmlns="" id="{A7518F92-BC1F-8F09-057D-3379ABC330B5}"/>
              </a:ext>
            </a:extLst>
          </p:cNvPr>
          <p:cNvSpPr/>
          <p:nvPr/>
        </p:nvSpPr>
        <p:spPr>
          <a:xfrm>
            <a:off x="4615409" y="3541701"/>
            <a:ext cx="1921439" cy="2027453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xmlns="" id="{2F86149C-6AAD-8DFE-9767-9DE085BAF799}"/>
              </a:ext>
            </a:extLst>
          </p:cNvPr>
          <p:cNvSpPr/>
          <p:nvPr/>
        </p:nvSpPr>
        <p:spPr>
          <a:xfrm>
            <a:off x="6655020" y="3541701"/>
            <a:ext cx="3132576" cy="2027453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0331F979-738B-01C4-AFA1-59731AB9D8AB}"/>
              </a:ext>
            </a:extLst>
          </p:cNvPr>
          <p:cNvSpPr txBox="1"/>
          <p:nvPr/>
        </p:nvSpPr>
        <p:spPr>
          <a:xfrm>
            <a:off x="853369" y="1974828"/>
            <a:ext cx="1647235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СЕКТОР ОБРАБАТЫВАЮЩЕЙ ПРОМЫШЛЕННОСТИ 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103,8%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индекс промышленного производства  2024 году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6EEE53E6-9FE9-C585-387D-DE93FBD4D4A8}"/>
              </a:ext>
            </a:extLst>
          </p:cNvPr>
          <p:cNvSpPr txBox="1"/>
          <p:nvPr/>
        </p:nvSpPr>
        <p:spPr>
          <a:xfrm>
            <a:off x="3762824" y="1974828"/>
            <a:ext cx="169586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Авиационный, ж/д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автомобильный транспорт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EBE19CD4-5254-3EFD-22F9-39923BAB964A}"/>
              </a:ext>
            </a:extLst>
          </p:cNvPr>
          <p:cNvSpPr txBox="1"/>
          <p:nvPr/>
        </p:nvSpPr>
        <p:spPr>
          <a:xfrm>
            <a:off x="853312" y="4216873"/>
            <a:ext cx="97853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БОГАТОЕ ИСТОРИКО-КУЛЬТУРНОЕ НАСЛЕДИЕ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164C09F4-F102-F31C-7FF3-D3B5C78C77BF}"/>
              </a:ext>
            </a:extLst>
          </p:cNvPr>
          <p:cNvSpPr txBox="1"/>
          <p:nvPr/>
        </p:nvSpPr>
        <p:spPr>
          <a:xfrm>
            <a:off x="2415321" y="4216873"/>
            <a:ext cx="174704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ЕЖЕГОДНО ПРОВОДИТСЯ КУРСКАЯ КОРЕНСКАЯ ЯРМАРКА 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0DB3605F-5D1F-38C2-F7AE-FD1D0A54328C}"/>
              </a:ext>
            </a:extLst>
          </p:cNvPr>
          <p:cNvSpPr txBox="1"/>
          <p:nvPr/>
        </p:nvSpPr>
        <p:spPr>
          <a:xfrm>
            <a:off x="4841966" y="4131374"/>
            <a:ext cx="148898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БЛАГОПРИЯТНЫЙ ИНВЕСТИЦИОННЫЙ КЛИМАТ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Предоставляются необходимые меры поддержки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6970BDB9-6572-B7E0-9276-A5A584F6DB98}"/>
              </a:ext>
            </a:extLst>
          </p:cNvPr>
          <p:cNvSpPr txBox="1"/>
          <p:nvPr/>
        </p:nvSpPr>
        <p:spPr>
          <a:xfrm>
            <a:off x="6027053" y="1966987"/>
            <a:ext cx="207407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БЛИЗОСТЬ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АДМИНИСТРАТИВНОМУ ЦЕНТРУ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км до областного центра города Курска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A85F3027-8E92-FCDF-0FB4-B90608BF66B3}"/>
              </a:ext>
            </a:extLst>
          </p:cNvPr>
          <p:cNvSpPr txBox="1"/>
          <p:nvPr/>
        </p:nvSpPr>
        <p:spPr>
          <a:xfrm>
            <a:off x="6881575" y="4131374"/>
            <a:ext cx="148898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greenfield’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а,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brownfield'a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Производство со сплошной заливкой">
            <a:extLst>
              <a:ext uri="{FF2B5EF4-FFF2-40B4-BE49-F238E27FC236}">
                <a16:creationId xmlns:a16="http://schemas.microsoft.com/office/drawing/2014/main" xmlns="" id="{A7171B6C-EB0E-44BD-864B-013B993BE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960630" y="1554054"/>
            <a:ext cx="317061" cy="317061"/>
          </a:xfrm>
          <a:prstGeom prst="rect">
            <a:avLst/>
          </a:prstGeom>
        </p:spPr>
      </p:pic>
      <p:pic>
        <p:nvPicPr>
          <p:cNvPr id="7" name="Рисунок 6" descr="Линейчатая диаграмма со сплошной заливкой">
            <a:extLst>
              <a:ext uri="{FF2B5EF4-FFF2-40B4-BE49-F238E27FC236}">
                <a16:creationId xmlns:a16="http://schemas.microsoft.com/office/drawing/2014/main" xmlns="" id="{29725ACB-265F-F2E5-C2BB-002238ACB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278984" y="3695923"/>
            <a:ext cx="361736" cy="361736"/>
          </a:xfrm>
          <a:prstGeom prst="rect">
            <a:avLst/>
          </a:prstGeom>
        </p:spPr>
      </p:pic>
      <p:pic>
        <p:nvPicPr>
          <p:cNvPr id="9" name="Рисунок 8" descr="Ракета со сплошной заливкой">
            <a:extLst>
              <a:ext uri="{FF2B5EF4-FFF2-40B4-BE49-F238E27FC236}">
                <a16:creationId xmlns:a16="http://schemas.microsoft.com/office/drawing/2014/main" xmlns="" id="{79C47C02-F045-DB00-ED8E-FA048A96B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022194" y="3708143"/>
            <a:ext cx="342359" cy="342359"/>
          </a:xfrm>
          <a:prstGeom prst="rect">
            <a:avLst/>
          </a:prstGeom>
        </p:spPr>
      </p:pic>
      <p:pic>
        <p:nvPicPr>
          <p:cNvPr id="11" name="Рисунок 10" descr="Щит со сплошной заливкой">
            <a:extLst>
              <a:ext uri="{FF2B5EF4-FFF2-40B4-BE49-F238E27FC236}">
                <a16:creationId xmlns:a16="http://schemas.microsoft.com/office/drawing/2014/main" xmlns="" id="{5DC5C6A3-2CCA-4FE9-A47B-9DE0EEE633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992647" y="3676828"/>
            <a:ext cx="339434" cy="339434"/>
          </a:xfrm>
          <a:prstGeom prst="rect">
            <a:avLst/>
          </a:prstGeom>
        </p:spPr>
      </p:pic>
      <p:pic>
        <p:nvPicPr>
          <p:cNvPr id="14" name="Рисунок 13" descr="Русский Каседрал со сплошной заливкой">
            <a:extLst>
              <a:ext uri="{FF2B5EF4-FFF2-40B4-BE49-F238E27FC236}">
                <a16:creationId xmlns:a16="http://schemas.microsoft.com/office/drawing/2014/main" xmlns="" id="{5EB91455-B4B9-D3A9-27F3-0A6A54CDA3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612414" y="3651972"/>
            <a:ext cx="312963" cy="312963"/>
          </a:xfrm>
          <a:prstGeom prst="rect">
            <a:avLst/>
          </a:prstGeom>
        </p:spPr>
      </p:pic>
      <p:pic>
        <p:nvPicPr>
          <p:cNvPr id="16" name="Рисунок 15" descr="Город со сплошной заливкой">
            <a:extLst>
              <a:ext uri="{FF2B5EF4-FFF2-40B4-BE49-F238E27FC236}">
                <a16:creationId xmlns:a16="http://schemas.microsoft.com/office/drawing/2014/main" xmlns="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242917" y="1522078"/>
            <a:ext cx="361736" cy="361736"/>
          </a:xfrm>
          <a:prstGeom prst="rect">
            <a:avLst/>
          </a:prstGeom>
        </p:spPr>
      </p:pic>
      <p:pic>
        <p:nvPicPr>
          <p:cNvPr id="24" name="Рисунок 23" descr="Указатель со сплошной заливкой">
            <a:extLst>
              <a:ext uri="{FF2B5EF4-FFF2-40B4-BE49-F238E27FC236}">
                <a16:creationId xmlns:a16="http://schemas.microsoft.com/office/drawing/2014/main" xmlns="" id="{9C749ECD-066C-5BEC-4B20-1B23A3233D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179806" y="1514323"/>
            <a:ext cx="366413" cy="366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0556BE4-7B38-E742-01B1-E675C970A39E}"/>
              </a:ext>
            </a:extLst>
          </p:cNvPr>
          <p:cNvSpPr txBox="1"/>
          <p:nvPr/>
        </p:nvSpPr>
        <p:spPr>
          <a:xfrm>
            <a:off x="627016" y="550177"/>
            <a:ext cx="883576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3695700" y="1401547"/>
            <a:ext cx="5994608" cy="5106605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632315" y="2422453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1AE15D8A-DAB9-999D-A902-FEF6AB2B0D64}"/>
              </a:ext>
            </a:extLst>
          </p:cNvPr>
          <p:cNvSpPr/>
          <p:nvPr/>
        </p:nvSpPr>
        <p:spPr>
          <a:xfrm>
            <a:off x="603760" y="3486893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3FE3C0CF-5D95-1AEE-3887-AD805852FE1B}"/>
              </a:ext>
            </a:extLst>
          </p:cNvPr>
          <p:cNvSpPr/>
          <p:nvPr/>
        </p:nvSpPr>
        <p:spPr>
          <a:xfrm>
            <a:off x="632365" y="1365308"/>
            <a:ext cx="2440243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9B0BA65-2835-9851-C50D-F3202D10DA63}"/>
              </a:ext>
            </a:extLst>
          </p:cNvPr>
          <p:cNvSpPr txBox="1"/>
          <p:nvPr/>
        </p:nvSpPr>
        <p:spPr>
          <a:xfrm>
            <a:off x="494412" y="4529601"/>
            <a:ext cx="276372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МО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>
            <a:off x="831608" y="2570574"/>
            <a:ext cx="6425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20,1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EC1A494-C31C-4490-24D4-612143D1D8DD}"/>
              </a:ext>
            </a:extLst>
          </p:cNvPr>
          <p:cNvSpPr txBox="1"/>
          <p:nvPr/>
        </p:nvSpPr>
        <p:spPr>
          <a:xfrm>
            <a:off x="1388607" y="2628912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4E6BDDD-6D8F-8017-99BE-9D45AAA1328E}"/>
              </a:ext>
            </a:extLst>
          </p:cNvPr>
          <p:cNvSpPr txBox="1"/>
          <p:nvPr/>
        </p:nvSpPr>
        <p:spPr>
          <a:xfrm>
            <a:off x="817152" y="2945003"/>
            <a:ext cx="175420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населения, 2024 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:a16="http://schemas.microsoft.com/office/drawing/2014/main" xmlns="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586400" y="2517035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8AE7E09C-A74B-B0E9-CF94-B37DDF9C5558}"/>
              </a:ext>
            </a:extLst>
          </p:cNvPr>
          <p:cNvSpPr/>
          <p:nvPr/>
        </p:nvSpPr>
        <p:spPr>
          <a:xfrm>
            <a:off x="628501" y="3486892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13BEBE82-3ABE-EE06-2DC9-23A64698E759}"/>
              </a:ext>
            </a:extLst>
          </p:cNvPr>
          <p:cNvSpPr txBox="1"/>
          <p:nvPr/>
        </p:nvSpPr>
        <p:spPr>
          <a:xfrm>
            <a:off x="803640" y="3617968"/>
            <a:ext cx="7599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156ADA9-D124-7FB2-5ADB-A4BD1C324852}"/>
              </a:ext>
            </a:extLst>
          </p:cNvPr>
          <p:cNvSpPr txBox="1"/>
          <p:nvPr/>
        </p:nvSpPr>
        <p:spPr>
          <a:xfrm>
            <a:off x="1299379" y="3685853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тыс. чел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5B9663A-7C88-1310-3046-2C62DC47060A}"/>
              </a:ext>
            </a:extLst>
          </p:cNvPr>
          <p:cNvSpPr txBox="1"/>
          <p:nvPr/>
        </p:nvSpPr>
        <p:spPr>
          <a:xfrm>
            <a:off x="795663" y="3995028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трудоспособное население, 2024 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:a16="http://schemas.microsoft.com/office/drawing/2014/main" xmlns="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590932" y="3565900"/>
            <a:ext cx="360000" cy="360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D35A42D-3D27-DFA6-AB8B-DEE9DE40A08C}"/>
              </a:ext>
            </a:extLst>
          </p:cNvPr>
          <p:cNvSpPr txBox="1"/>
          <p:nvPr/>
        </p:nvSpPr>
        <p:spPr>
          <a:xfrm>
            <a:off x="832244" y="1549652"/>
            <a:ext cx="76879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115 730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A5A4D3C-E096-2C1F-BAEE-7A9DAFDEF1AE}"/>
              </a:ext>
            </a:extLst>
          </p:cNvPr>
          <p:cNvSpPr txBox="1"/>
          <p:nvPr/>
        </p:nvSpPr>
        <p:spPr>
          <a:xfrm>
            <a:off x="1620240" y="1617718"/>
            <a:ext cx="4621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A94615B-DCE9-714A-3CA3-7B2922C855BA}"/>
              </a:ext>
            </a:extLst>
          </p:cNvPr>
          <p:cNvSpPr txBox="1"/>
          <p:nvPr/>
        </p:nvSpPr>
        <p:spPr>
          <a:xfrm>
            <a:off x="838849" y="1880607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Золотухинского района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:a16="http://schemas.microsoft.com/office/drawing/2014/main" xmlns="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586450" y="1445895"/>
            <a:ext cx="360000" cy="3600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7660681" y="6113468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38К-018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BAA6CB0-4167-9541-B67B-0E95357E6A5F}"/>
              </a:ext>
            </a:extLst>
          </p:cNvPr>
          <p:cNvSpPr txBox="1"/>
          <p:nvPr/>
        </p:nvSpPr>
        <p:spPr>
          <a:xfrm>
            <a:off x="7645844" y="6325728"/>
            <a:ext cx="132496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Железная дорога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7291222" y="6166405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xmlns="" id="{96907F74-87A4-9F3C-1200-21D129AEF31A}"/>
              </a:ext>
            </a:extLst>
          </p:cNvPr>
          <p:cNvCxnSpPr>
            <a:cxnSpLocks/>
          </p:cNvCxnSpPr>
          <p:nvPr/>
        </p:nvCxnSpPr>
        <p:spPr>
          <a:xfrm>
            <a:off x="7291222" y="6385298"/>
            <a:ext cx="244642" cy="0"/>
          </a:xfrm>
          <a:prstGeom prst="line">
            <a:avLst/>
          </a:prstGeom>
          <a:ln w="12700" cmpd="sng">
            <a:solidFill>
              <a:srgbClr val="4756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DB829ED-5AD9-E391-3DCA-96E4C7799FF6}"/>
              </a:ext>
            </a:extLst>
          </p:cNvPr>
          <p:cNvSpPr txBox="1"/>
          <p:nvPr/>
        </p:nvSpPr>
        <p:spPr>
          <a:xfrm>
            <a:off x="627016" y="550177"/>
            <a:ext cx="47307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00CF489-3CC7-46BF-82D9-943F55AF565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7" t="13772" r="19155" b="2840"/>
          <a:stretch/>
        </p:blipFill>
        <p:spPr>
          <a:xfrm>
            <a:off x="3695700" y="1401546"/>
            <a:ext cx="5994607" cy="4522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7" name="Рисунок 116" descr="Поезд со сплошной заливкой">
            <a:extLst>
              <a:ext uri="{FF2B5EF4-FFF2-40B4-BE49-F238E27FC236}">
                <a16:creationId xmlns:a16="http://schemas.microsoft.com/office/drawing/2014/main" xmlns="" id="{DC0D6008-1AE5-419C-8777-AE3B7E9C20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62473" y="6102739"/>
            <a:ext cx="282980" cy="28298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C8C56EAC-4851-468A-BAF2-605C8EAC5376}"/>
              </a:ext>
            </a:extLst>
          </p:cNvPr>
          <p:cNvSpPr txBox="1"/>
          <p:nvPr/>
        </p:nvSpPr>
        <p:spPr>
          <a:xfrm>
            <a:off x="6436519" y="6209693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 вокзал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A57DBAC9-AAA9-46F5-A326-EDDB9D204BF4}"/>
              </a:ext>
            </a:extLst>
          </p:cNvPr>
          <p:cNvGrpSpPr/>
          <p:nvPr/>
        </p:nvGrpSpPr>
        <p:grpSpPr>
          <a:xfrm>
            <a:off x="554492" y="5628388"/>
            <a:ext cx="2515729" cy="743229"/>
            <a:chOff x="3156180" y="4443767"/>
            <a:chExt cx="2678854" cy="1037954"/>
          </a:xfrm>
        </p:grpSpPr>
        <p:sp>
          <p:nvSpPr>
            <p:cNvPr id="22" name="Скругленный прямоугольник 21">
              <a:extLst>
                <a:ext uri="{FF2B5EF4-FFF2-40B4-BE49-F238E27FC236}">
                  <a16:creationId xmlns:a16="http://schemas.microsoft.com/office/drawing/2014/main" xmlns="" id="{33E0C760-153D-86CB-4F6E-EB7A99B9E374}"/>
                </a:ext>
              </a:extLst>
            </p:cNvPr>
            <p:cNvSpPr/>
            <p:nvPr/>
          </p:nvSpPr>
          <p:spPr>
            <a:xfrm>
              <a:off x="3156180" y="4443767"/>
              <a:ext cx="2578741" cy="103795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F03E8347-34B6-89F2-E98E-7F490ADEFA8C}"/>
                </a:ext>
              </a:extLst>
            </p:cNvPr>
            <p:cNvSpPr txBox="1"/>
            <p:nvPr/>
          </p:nvSpPr>
          <p:spPr>
            <a:xfrm>
              <a:off x="3375832" y="5011188"/>
              <a:ext cx="1349527" cy="1504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38К-018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xmlns="" id="{A842B4E2-002D-4EC9-91F1-1FDBA9AE5497}"/>
                </a:ext>
              </a:extLst>
            </p:cNvPr>
            <p:cNvSpPr txBox="1"/>
            <p:nvPr/>
          </p:nvSpPr>
          <p:spPr>
            <a:xfrm>
              <a:off x="3797460" y="4486763"/>
              <a:ext cx="20375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Автомобильные </a:t>
              </a:r>
            </a:p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дороги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xmlns="" id="{84C74DFD-6257-461B-B85C-6C249DD010A9}"/>
                </a:ext>
              </a:extLst>
            </p:cNvPr>
            <p:cNvSpPr txBox="1"/>
            <p:nvPr/>
          </p:nvSpPr>
          <p:spPr>
            <a:xfrm>
              <a:off x="3375987" y="5175873"/>
              <a:ext cx="1980818" cy="1504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Курск➝ Поныри</a:t>
              </a:r>
            </a:p>
          </p:txBody>
        </p:sp>
        <p:pic>
          <p:nvPicPr>
            <p:cNvPr id="131" name="Рисунок 130" descr="Дорога со сплошной заливкой">
              <a:extLst>
                <a:ext uri="{FF2B5EF4-FFF2-40B4-BE49-F238E27FC236}">
                  <a16:creationId xmlns:a16="http://schemas.microsoft.com/office/drawing/2014/main" xmlns="" id="{71405442-FDF9-4290-AAED-63B5F433F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3296820" y="4541774"/>
              <a:ext cx="360000" cy="360000"/>
            </a:xfrm>
            <a:prstGeom prst="rect">
              <a:avLst/>
            </a:prstGeom>
          </p:spPr>
        </p:pic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A42BE202-30A1-42C0-BB30-E458BB1FFA95}"/>
              </a:ext>
            </a:extLst>
          </p:cNvPr>
          <p:cNvGrpSpPr/>
          <p:nvPr/>
        </p:nvGrpSpPr>
        <p:grpSpPr>
          <a:xfrm>
            <a:off x="536091" y="4846255"/>
            <a:ext cx="2437906" cy="719664"/>
            <a:chOff x="625577" y="3944473"/>
            <a:chExt cx="2437906" cy="945414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xmlns="" id="{334DEC60-4596-7546-82CF-16EB7993E4E7}"/>
                </a:ext>
              </a:extLst>
            </p:cNvPr>
            <p:cNvSpPr/>
            <p:nvPr/>
          </p:nvSpPr>
          <p:spPr>
            <a:xfrm>
              <a:off x="625577" y="3944473"/>
              <a:ext cx="2437906" cy="94541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xmlns="" id="{56CC1780-CD47-4CC9-B4CB-CE15289FCA09}"/>
                </a:ext>
              </a:extLst>
            </p:cNvPr>
            <p:cNvGrpSpPr/>
            <p:nvPr/>
          </p:nvGrpSpPr>
          <p:grpSpPr>
            <a:xfrm>
              <a:off x="762605" y="4066395"/>
              <a:ext cx="2039574" cy="582313"/>
              <a:chOff x="716320" y="4057787"/>
              <a:chExt cx="2039574" cy="582313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896E86D3-C60C-F8B4-9BCE-E384B0CF5CF1}"/>
                  </a:ext>
                </a:extLst>
              </p:cNvPr>
              <p:cNvSpPr txBox="1"/>
              <p:nvPr/>
            </p:nvSpPr>
            <p:spPr>
              <a:xfrm>
                <a:off x="1033706" y="4083740"/>
                <a:ext cx="154122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200" b="1" spc="-3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Ж\д транспорт</a:t>
                </a:r>
              </a:p>
            </p:txBody>
          </p:sp>
          <p:pic>
            <p:nvPicPr>
              <p:cNvPr id="129" name="Рисунок 128" descr="Поезд со сплошной заливкой">
                <a:extLst>
                  <a:ext uri="{FF2B5EF4-FFF2-40B4-BE49-F238E27FC236}">
                    <a16:creationId xmlns:a16="http://schemas.microsoft.com/office/drawing/2014/main" xmlns="" id="{DBB75239-0E0A-4DED-A291-407CCAA9C0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>
                <a:off x="716320" y="4057787"/>
                <a:ext cx="282980" cy="282980"/>
              </a:xfrm>
              <a:prstGeom prst="rect">
                <a:avLst/>
              </a:prstGeom>
            </p:spPr>
          </p:pic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xmlns="" id="{BD8A03FD-B6D9-4C52-9E46-E4863FE322AC}"/>
                  </a:ext>
                </a:extLst>
              </p:cNvPr>
              <p:cNvSpPr txBox="1"/>
              <p:nvPr/>
            </p:nvSpPr>
            <p:spPr>
              <a:xfrm>
                <a:off x="775076" y="4516837"/>
                <a:ext cx="1980818" cy="1232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Курск ➝ Москва </a:t>
                </a:r>
              </a:p>
            </p:txBody>
          </p:sp>
        </p:grpSp>
      </p:grpSp>
      <p:sp>
        <p:nvSpPr>
          <p:cNvPr id="78" name="Скругленный прямоугольник 82">
            <a:extLst>
              <a:ext uri="{FF2B5EF4-FFF2-40B4-BE49-F238E27FC236}">
                <a16:creationId xmlns:a16="http://schemas.microsoft.com/office/drawing/2014/main" xmlns="" id="{503ABAD1-0392-46E0-8E42-0A2A6BB2C54D}"/>
              </a:ext>
            </a:extLst>
          </p:cNvPr>
          <p:cNvSpPr/>
          <p:nvPr/>
        </p:nvSpPr>
        <p:spPr>
          <a:xfrm>
            <a:off x="6972399" y="3418240"/>
            <a:ext cx="1193598" cy="267613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algn="ctr"/>
            <a:r>
              <a:rPr lang="ru-RU" sz="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Золотухинский</a:t>
            </a:r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9" name="Рисунок 78" descr="Маркер со сплошной заливкой">
            <a:extLst>
              <a:ext uri="{FF2B5EF4-FFF2-40B4-BE49-F238E27FC236}">
                <a16:creationId xmlns:a16="http://schemas.microsoft.com/office/drawing/2014/main" xmlns="" id="{92111B2E-771B-4C38-87E6-B9CE0F7805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953348" y="3429374"/>
            <a:ext cx="257867" cy="246954"/>
          </a:xfrm>
          <a:prstGeom prst="rect">
            <a:avLst/>
          </a:prstGeom>
        </p:spPr>
      </p:pic>
      <p:pic>
        <p:nvPicPr>
          <p:cNvPr id="80" name="Рисунок 79" descr="Поезд со сплошной заливкой">
            <a:extLst>
              <a:ext uri="{FF2B5EF4-FFF2-40B4-BE49-F238E27FC236}">
                <a16:creationId xmlns:a16="http://schemas.microsoft.com/office/drawing/2014/main" xmlns="" id="{DC0D6008-1AE5-419C-8777-AE3B7E9C20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564322" y="2906380"/>
            <a:ext cx="282980" cy="282980"/>
          </a:xfrm>
          <a:prstGeom prst="rect">
            <a:avLst/>
          </a:prstGeom>
        </p:spPr>
      </p:pic>
      <p:sp>
        <p:nvSpPr>
          <p:cNvPr id="4" name="Полилиния 3"/>
          <p:cNvSpPr/>
          <p:nvPr/>
        </p:nvSpPr>
        <p:spPr>
          <a:xfrm>
            <a:off x="5875992" y="2224693"/>
            <a:ext cx="807850" cy="3468870"/>
          </a:xfrm>
          <a:custGeom>
            <a:avLst/>
            <a:gdLst>
              <a:gd name="connsiteX0" fmla="*/ 0 w 813460"/>
              <a:gd name="connsiteY0" fmla="*/ 0 h 3592286"/>
              <a:gd name="connsiteX1" fmla="*/ 314696 w 813460"/>
              <a:gd name="connsiteY1" fmla="*/ 617517 h 3592286"/>
              <a:gd name="connsiteX2" fmla="*/ 736270 w 813460"/>
              <a:gd name="connsiteY2" fmla="*/ 950026 h 3592286"/>
              <a:gd name="connsiteX3" fmla="*/ 754083 w 813460"/>
              <a:gd name="connsiteY3" fmla="*/ 1858488 h 3592286"/>
              <a:gd name="connsiteX4" fmla="*/ 813460 w 813460"/>
              <a:gd name="connsiteY4" fmla="*/ 2386940 h 3592286"/>
              <a:gd name="connsiteX5" fmla="*/ 789709 w 813460"/>
              <a:gd name="connsiteY5" fmla="*/ 2464130 h 3592286"/>
              <a:gd name="connsiteX6" fmla="*/ 77190 w 813460"/>
              <a:gd name="connsiteY6" fmla="*/ 3592286 h 3592286"/>
              <a:gd name="connsiteX0" fmla="*/ 0 w 813460"/>
              <a:gd name="connsiteY0" fmla="*/ 0 h 3592286"/>
              <a:gd name="connsiteX1" fmla="*/ 314696 w 813460"/>
              <a:gd name="connsiteY1" fmla="*/ 617517 h 3592286"/>
              <a:gd name="connsiteX2" fmla="*/ 708221 w 813460"/>
              <a:gd name="connsiteY2" fmla="*/ 1039783 h 3592286"/>
              <a:gd name="connsiteX3" fmla="*/ 754083 w 813460"/>
              <a:gd name="connsiteY3" fmla="*/ 1858488 h 3592286"/>
              <a:gd name="connsiteX4" fmla="*/ 813460 w 813460"/>
              <a:gd name="connsiteY4" fmla="*/ 2386940 h 3592286"/>
              <a:gd name="connsiteX5" fmla="*/ 789709 w 813460"/>
              <a:gd name="connsiteY5" fmla="*/ 2464130 h 3592286"/>
              <a:gd name="connsiteX6" fmla="*/ 77190 w 813460"/>
              <a:gd name="connsiteY6" fmla="*/ 3592286 h 3592286"/>
              <a:gd name="connsiteX0" fmla="*/ 0 w 813460"/>
              <a:gd name="connsiteY0" fmla="*/ 0 h 3592286"/>
              <a:gd name="connsiteX1" fmla="*/ 314696 w 813460"/>
              <a:gd name="connsiteY1" fmla="*/ 617517 h 3592286"/>
              <a:gd name="connsiteX2" fmla="*/ 708221 w 813460"/>
              <a:gd name="connsiteY2" fmla="*/ 1039783 h 3592286"/>
              <a:gd name="connsiteX3" fmla="*/ 726761 w 813460"/>
              <a:gd name="connsiteY3" fmla="*/ 1068269 h 3592286"/>
              <a:gd name="connsiteX4" fmla="*/ 754083 w 813460"/>
              <a:gd name="connsiteY4" fmla="*/ 1858488 h 3592286"/>
              <a:gd name="connsiteX5" fmla="*/ 813460 w 813460"/>
              <a:gd name="connsiteY5" fmla="*/ 2386940 h 3592286"/>
              <a:gd name="connsiteX6" fmla="*/ 789709 w 813460"/>
              <a:gd name="connsiteY6" fmla="*/ 2464130 h 3592286"/>
              <a:gd name="connsiteX7" fmla="*/ 77190 w 813460"/>
              <a:gd name="connsiteY7" fmla="*/ 3592286 h 3592286"/>
              <a:gd name="connsiteX0" fmla="*/ 0 w 813460"/>
              <a:gd name="connsiteY0" fmla="*/ 0 h 3592286"/>
              <a:gd name="connsiteX1" fmla="*/ 309086 w 813460"/>
              <a:gd name="connsiteY1" fmla="*/ 735323 h 3592286"/>
              <a:gd name="connsiteX2" fmla="*/ 708221 w 813460"/>
              <a:gd name="connsiteY2" fmla="*/ 1039783 h 3592286"/>
              <a:gd name="connsiteX3" fmla="*/ 726761 w 813460"/>
              <a:gd name="connsiteY3" fmla="*/ 1068269 h 3592286"/>
              <a:gd name="connsiteX4" fmla="*/ 754083 w 813460"/>
              <a:gd name="connsiteY4" fmla="*/ 1858488 h 3592286"/>
              <a:gd name="connsiteX5" fmla="*/ 813460 w 813460"/>
              <a:gd name="connsiteY5" fmla="*/ 2386940 h 3592286"/>
              <a:gd name="connsiteX6" fmla="*/ 789709 w 813460"/>
              <a:gd name="connsiteY6" fmla="*/ 2464130 h 3592286"/>
              <a:gd name="connsiteX7" fmla="*/ 77190 w 813460"/>
              <a:gd name="connsiteY7" fmla="*/ 3592286 h 3592286"/>
              <a:gd name="connsiteX0" fmla="*/ 0 w 813460"/>
              <a:gd name="connsiteY0" fmla="*/ 0 h 3468870"/>
              <a:gd name="connsiteX1" fmla="*/ 309086 w 813460"/>
              <a:gd name="connsiteY1" fmla="*/ 611907 h 3468870"/>
              <a:gd name="connsiteX2" fmla="*/ 708221 w 813460"/>
              <a:gd name="connsiteY2" fmla="*/ 916367 h 3468870"/>
              <a:gd name="connsiteX3" fmla="*/ 726761 w 813460"/>
              <a:gd name="connsiteY3" fmla="*/ 944853 h 3468870"/>
              <a:gd name="connsiteX4" fmla="*/ 754083 w 813460"/>
              <a:gd name="connsiteY4" fmla="*/ 1735072 h 3468870"/>
              <a:gd name="connsiteX5" fmla="*/ 813460 w 813460"/>
              <a:gd name="connsiteY5" fmla="*/ 2263524 h 3468870"/>
              <a:gd name="connsiteX6" fmla="*/ 789709 w 813460"/>
              <a:gd name="connsiteY6" fmla="*/ 2340714 h 3468870"/>
              <a:gd name="connsiteX7" fmla="*/ 77190 w 813460"/>
              <a:gd name="connsiteY7" fmla="*/ 3468870 h 3468870"/>
              <a:gd name="connsiteX0" fmla="*/ 0 w 807850"/>
              <a:gd name="connsiteY0" fmla="*/ 0 h 3468870"/>
              <a:gd name="connsiteX1" fmla="*/ 309086 w 807850"/>
              <a:gd name="connsiteY1" fmla="*/ 611907 h 3468870"/>
              <a:gd name="connsiteX2" fmla="*/ 708221 w 807850"/>
              <a:gd name="connsiteY2" fmla="*/ 916367 h 3468870"/>
              <a:gd name="connsiteX3" fmla="*/ 726761 w 807850"/>
              <a:gd name="connsiteY3" fmla="*/ 944853 h 3468870"/>
              <a:gd name="connsiteX4" fmla="*/ 754083 w 807850"/>
              <a:gd name="connsiteY4" fmla="*/ 1735072 h 3468870"/>
              <a:gd name="connsiteX5" fmla="*/ 807850 w 807850"/>
              <a:gd name="connsiteY5" fmla="*/ 2280353 h 3468870"/>
              <a:gd name="connsiteX6" fmla="*/ 789709 w 807850"/>
              <a:gd name="connsiteY6" fmla="*/ 2340714 h 3468870"/>
              <a:gd name="connsiteX7" fmla="*/ 77190 w 807850"/>
              <a:gd name="connsiteY7" fmla="*/ 3468870 h 3468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50" h="3468870">
                <a:moveTo>
                  <a:pt x="0" y="0"/>
                </a:moveTo>
                <a:lnTo>
                  <a:pt x="309086" y="611907"/>
                </a:lnTo>
                <a:lnTo>
                  <a:pt x="708221" y="916367"/>
                </a:lnTo>
                <a:cubicBezTo>
                  <a:pt x="706921" y="922122"/>
                  <a:pt x="728061" y="939098"/>
                  <a:pt x="726761" y="944853"/>
                </a:cubicBezTo>
                <a:lnTo>
                  <a:pt x="754083" y="1735072"/>
                </a:lnTo>
                <a:lnTo>
                  <a:pt x="807850" y="2280353"/>
                </a:lnTo>
                <a:lnTo>
                  <a:pt x="789709" y="2340714"/>
                </a:lnTo>
                <a:lnTo>
                  <a:pt x="77190" y="346887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929431" y="2102298"/>
            <a:ext cx="819725" cy="3673409"/>
          </a:xfrm>
          <a:custGeom>
            <a:avLst/>
            <a:gdLst>
              <a:gd name="connsiteX0" fmla="*/ 23751 w 825335"/>
              <a:gd name="connsiteY0" fmla="*/ 3740727 h 3740727"/>
              <a:gd name="connsiteX1" fmla="*/ 249382 w 825335"/>
              <a:gd name="connsiteY1" fmla="*/ 3443844 h 3740727"/>
              <a:gd name="connsiteX2" fmla="*/ 243444 w 825335"/>
              <a:gd name="connsiteY2" fmla="*/ 3378530 h 3740727"/>
              <a:gd name="connsiteX3" fmla="*/ 207818 w 825335"/>
              <a:gd name="connsiteY3" fmla="*/ 3360717 h 3740727"/>
              <a:gd name="connsiteX4" fmla="*/ 219694 w 825335"/>
              <a:gd name="connsiteY4" fmla="*/ 3307278 h 3740727"/>
              <a:gd name="connsiteX5" fmla="*/ 160317 w 825335"/>
              <a:gd name="connsiteY5" fmla="*/ 3176649 h 3740727"/>
              <a:gd name="connsiteX6" fmla="*/ 184068 w 825335"/>
              <a:gd name="connsiteY6" fmla="*/ 3010395 h 3740727"/>
              <a:gd name="connsiteX7" fmla="*/ 154379 w 825335"/>
              <a:gd name="connsiteY7" fmla="*/ 2974769 h 3740727"/>
              <a:gd name="connsiteX8" fmla="*/ 178130 w 825335"/>
              <a:gd name="connsiteY8" fmla="*/ 2885704 h 3740727"/>
              <a:gd name="connsiteX9" fmla="*/ 190005 w 825335"/>
              <a:gd name="connsiteY9" fmla="*/ 2867891 h 3740727"/>
              <a:gd name="connsiteX10" fmla="*/ 160317 w 825335"/>
              <a:gd name="connsiteY10" fmla="*/ 2778826 h 3740727"/>
              <a:gd name="connsiteX11" fmla="*/ 160317 w 825335"/>
              <a:gd name="connsiteY11" fmla="*/ 2541319 h 3740727"/>
              <a:gd name="connsiteX12" fmla="*/ 154379 w 825335"/>
              <a:gd name="connsiteY12" fmla="*/ 2476005 h 3740727"/>
              <a:gd name="connsiteX13" fmla="*/ 100940 w 825335"/>
              <a:gd name="connsiteY13" fmla="*/ 2428504 h 3740727"/>
              <a:gd name="connsiteX14" fmla="*/ 136566 w 825335"/>
              <a:gd name="connsiteY14" fmla="*/ 2357252 h 3740727"/>
              <a:gd name="connsiteX15" fmla="*/ 89065 w 825335"/>
              <a:gd name="connsiteY15" fmla="*/ 2161309 h 3740727"/>
              <a:gd name="connsiteX16" fmla="*/ 112816 w 825335"/>
              <a:gd name="connsiteY16" fmla="*/ 2042556 h 3740727"/>
              <a:gd name="connsiteX17" fmla="*/ 95003 w 825335"/>
              <a:gd name="connsiteY17" fmla="*/ 1995054 h 3740727"/>
              <a:gd name="connsiteX18" fmla="*/ 59377 w 825335"/>
              <a:gd name="connsiteY18" fmla="*/ 1971304 h 3740727"/>
              <a:gd name="connsiteX19" fmla="*/ 59377 w 825335"/>
              <a:gd name="connsiteY19" fmla="*/ 1757548 h 3740727"/>
              <a:gd name="connsiteX20" fmla="*/ 11875 w 825335"/>
              <a:gd name="connsiteY20" fmla="*/ 1644732 h 3740727"/>
              <a:gd name="connsiteX21" fmla="*/ 0 w 825335"/>
              <a:gd name="connsiteY21" fmla="*/ 1537854 h 3740727"/>
              <a:gd name="connsiteX22" fmla="*/ 71252 w 825335"/>
              <a:gd name="connsiteY22" fmla="*/ 1508166 h 3740727"/>
              <a:gd name="connsiteX23" fmla="*/ 201881 w 825335"/>
              <a:gd name="connsiteY23" fmla="*/ 1312223 h 3740727"/>
              <a:gd name="connsiteX24" fmla="*/ 522514 w 825335"/>
              <a:gd name="connsiteY24" fmla="*/ 1128156 h 3740727"/>
              <a:gd name="connsiteX25" fmla="*/ 575953 w 825335"/>
              <a:gd name="connsiteY25" fmla="*/ 1134093 h 3740727"/>
              <a:gd name="connsiteX26" fmla="*/ 617517 w 825335"/>
              <a:gd name="connsiteY26" fmla="*/ 1134093 h 3740727"/>
              <a:gd name="connsiteX27" fmla="*/ 641268 w 825335"/>
              <a:gd name="connsiteY27" fmla="*/ 1145969 h 3740727"/>
              <a:gd name="connsiteX28" fmla="*/ 700644 w 825335"/>
              <a:gd name="connsiteY28" fmla="*/ 1050966 h 3740727"/>
              <a:gd name="connsiteX29" fmla="*/ 670956 w 825335"/>
              <a:gd name="connsiteY29" fmla="*/ 890649 h 3740727"/>
              <a:gd name="connsiteX30" fmla="*/ 813460 w 825335"/>
              <a:gd name="connsiteY30" fmla="*/ 718457 h 3740727"/>
              <a:gd name="connsiteX31" fmla="*/ 825335 w 825335"/>
              <a:gd name="connsiteY31" fmla="*/ 682831 h 3740727"/>
              <a:gd name="connsiteX32" fmla="*/ 653143 w 825335"/>
              <a:gd name="connsiteY32" fmla="*/ 570015 h 3740727"/>
              <a:gd name="connsiteX33" fmla="*/ 486888 w 825335"/>
              <a:gd name="connsiteY33" fmla="*/ 558140 h 3740727"/>
              <a:gd name="connsiteX34" fmla="*/ 326571 w 825335"/>
              <a:gd name="connsiteY34" fmla="*/ 463138 h 3740727"/>
              <a:gd name="connsiteX35" fmla="*/ 285008 w 825335"/>
              <a:gd name="connsiteY35" fmla="*/ 201880 h 3740727"/>
              <a:gd name="connsiteX36" fmla="*/ 368135 w 825335"/>
              <a:gd name="connsiteY36" fmla="*/ 0 h 3740727"/>
              <a:gd name="connsiteX0" fmla="*/ 23751 w 825335"/>
              <a:gd name="connsiteY0" fmla="*/ 3740727 h 3740727"/>
              <a:gd name="connsiteX1" fmla="*/ 249382 w 825335"/>
              <a:gd name="connsiteY1" fmla="*/ 3443844 h 3740727"/>
              <a:gd name="connsiteX2" fmla="*/ 243444 w 825335"/>
              <a:gd name="connsiteY2" fmla="*/ 3378530 h 3740727"/>
              <a:gd name="connsiteX3" fmla="*/ 207818 w 825335"/>
              <a:gd name="connsiteY3" fmla="*/ 3360717 h 3740727"/>
              <a:gd name="connsiteX4" fmla="*/ 219694 w 825335"/>
              <a:gd name="connsiteY4" fmla="*/ 3307278 h 3740727"/>
              <a:gd name="connsiteX5" fmla="*/ 160317 w 825335"/>
              <a:gd name="connsiteY5" fmla="*/ 3176649 h 3740727"/>
              <a:gd name="connsiteX6" fmla="*/ 184068 w 825335"/>
              <a:gd name="connsiteY6" fmla="*/ 3010395 h 3740727"/>
              <a:gd name="connsiteX7" fmla="*/ 154379 w 825335"/>
              <a:gd name="connsiteY7" fmla="*/ 2974769 h 3740727"/>
              <a:gd name="connsiteX8" fmla="*/ 178130 w 825335"/>
              <a:gd name="connsiteY8" fmla="*/ 2885704 h 3740727"/>
              <a:gd name="connsiteX9" fmla="*/ 190005 w 825335"/>
              <a:gd name="connsiteY9" fmla="*/ 2867891 h 3740727"/>
              <a:gd name="connsiteX10" fmla="*/ 160317 w 825335"/>
              <a:gd name="connsiteY10" fmla="*/ 2778826 h 3740727"/>
              <a:gd name="connsiteX11" fmla="*/ 160317 w 825335"/>
              <a:gd name="connsiteY11" fmla="*/ 2541319 h 3740727"/>
              <a:gd name="connsiteX12" fmla="*/ 154379 w 825335"/>
              <a:gd name="connsiteY12" fmla="*/ 2476005 h 3740727"/>
              <a:gd name="connsiteX13" fmla="*/ 100940 w 825335"/>
              <a:gd name="connsiteY13" fmla="*/ 2428504 h 3740727"/>
              <a:gd name="connsiteX14" fmla="*/ 136566 w 825335"/>
              <a:gd name="connsiteY14" fmla="*/ 2357252 h 3740727"/>
              <a:gd name="connsiteX15" fmla="*/ 89065 w 825335"/>
              <a:gd name="connsiteY15" fmla="*/ 2161309 h 3740727"/>
              <a:gd name="connsiteX16" fmla="*/ 112816 w 825335"/>
              <a:gd name="connsiteY16" fmla="*/ 2042556 h 3740727"/>
              <a:gd name="connsiteX17" fmla="*/ 95003 w 825335"/>
              <a:gd name="connsiteY17" fmla="*/ 1995054 h 3740727"/>
              <a:gd name="connsiteX18" fmla="*/ 59377 w 825335"/>
              <a:gd name="connsiteY18" fmla="*/ 1971304 h 3740727"/>
              <a:gd name="connsiteX19" fmla="*/ 59377 w 825335"/>
              <a:gd name="connsiteY19" fmla="*/ 1757548 h 3740727"/>
              <a:gd name="connsiteX20" fmla="*/ 11875 w 825335"/>
              <a:gd name="connsiteY20" fmla="*/ 1644732 h 3740727"/>
              <a:gd name="connsiteX21" fmla="*/ 0 w 825335"/>
              <a:gd name="connsiteY21" fmla="*/ 1537854 h 3740727"/>
              <a:gd name="connsiteX22" fmla="*/ 71252 w 825335"/>
              <a:gd name="connsiteY22" fmla="*/ 1508166 h 3740727"/>
              <a:gd name="connsiteX23" fmla="*/ 201881 w 825335"/>
              <a:gd name="connsiteY23" fmla="*/ 1312223 h 3740727"/>
              <a:gd name="connsiteX24" fmla="*/ 522514 w 825335"/>
              <a:gd name="connsiteY24" fmla="*/ 1128156 h 3740727"/>
              <a:gd name="connsiteX25" fmla="*/ 575953 w 825335"/>
              <a:gd name="connsiteY25" fmla="*/ 1134093 h 3740727"/>
              <a:gd name="connsiteX26" fmla="*/ 617517 w 825335"/>
              <a:gd name="connsiteY26" fmla="*/ 1134093 h 3740727"/>
              <a:gd name="connsiteX27" fmla="*/ 641268 w 825335"/>
              <a:gd name="connsiteY27" fmla="*/ 1145969 h 3740727"/>
              <a:gd name="connsiteX28" fmla="*/ 688769 w 825335"/>
              <a:gd name="connsiteY28" fmla="*/ 1033153 h 3740727"/>
              <a:gd name="connsiteX29" fmla="*/ 670956 w 825335"/>
              <a:gd name="connsiteY29" fmla="*/ 890649 h 3740727"/>
              <a:gd name="connsiteX30" fmla="*/ 813460 w 825335"/>
              <a:gd name="connsiteY30" fmla="*/ 718457 h 3740727"/>
              <a:gd name="connsiteX31" fmla="*/ 825335 w 825335"/>
              <a:gd name="connsiteY31" fmla="*/ 682831 h 3740727"/>
              <a:gd name="connsiteX32" fmla="*/ 653143 w 825335"/>
              <a:gd name="connsiteY32" fmla="*/ 570015 h 3740727"/>
              <a:gd name="connsiteX33" fmla="*/ 486888 w 825335"/>
              <a:gd name="connsiteY33" fmla="*/ 558140 h 3740727"/>
              <a:gd name="connsiteX34" fmla="*/ 326571 w 825335"/>
              <a:gd name="connsiteY34" fmla="*/ 463138 h 3740727"/>
              <a:gd name="connsiteX35" fmla="*/ 285008 w 825335"/>
              <a:gd name="connsiteY35" fmla="*/ 201880 h 3740727"/>
              <a:gd name="connsiteX36" fmla="*/ 368135 w 825335"/>
              <a:gd name="connsiteY36" fmla="*/ 0 h 3740727"/>
              <a:gd name="connsiteX0" fmla="*/ 23751 w 825335"/>
              <a:gd name="connsiteY0" fmla="*/ 3740727 h 3740727"/>
              <a:gd name="connsiteX1" fmla="*/ 249382 w 825335"/>
              <a:gd name="connsiteY1" fmla="*/ 3443844 h 3740727"/>
              <a:gd name="connsiteX2" fmla="*/ 243444 w 825335"/>
              <a:gd name="connsiteY2" fmla="*/ 3378530 h 3740727"/>
              <a:gd name="connsiteX3" fmla="*/ 207818 w 825335"/>
              <a:gd name="connsiteY3" fmla="*/ 3360717 h 3740727"/>
              <a:gd name="connsiteX4" fmla="*/ 219694 w 825335"/>
              <a:gd name="connsiteY4" fmla="*/ 3307278 h 3740727"/>
              <a:gd name="connsiteX5" fmla="*/ 160317 w 825335"/>
              <a:gd name="connsiteY5" fmla="*/ 3176649 h 3740727"/>
              <a:gd name="connsiteX6" fmla="*/ 184068 w 825335"/>
              <a:gd name="connsiteY6" fmla="*/ 3010395 h 3740727"/>
              <a:gd name="connsiteX7" fmla="*/ 154379 w 825335"/>
              <a:gd name="connsiteY7" fmla="*/ 2974769 h 3740727"/>
              <a:gd name="connsiteX8" fmla="*/ 178130 w 825335"/>
              <a:gd name="connsiteY8" fmla="*/ 2885704 h 3740727"/>
              <a:gd name="connsiteX9" fmla="*/ 190005 w 825335"/>
              <a:gd name="connsiteY9" fmla="*/ 2867891 h 3740727"/>
              <a:gd name="connsiteX10" fmla="*/ 160317 w 825335"/>
              <a:gd name="connsiteY10" fmla="*/ 2778826 h 3740727"/>
              <a:gd name="connsiteX11" fmla="*/ 160317 w 825335"/>
              <a:gd name="connsiteY11" fmla="*/ 2541319 h 3740727"/>
              <a:gd name="connsiteX12" fmla="*/ 154379 w 825335"/>
              <a:gd name="connsiteY12" fmla="*/ 2476005 h 3740727"/>
              <a:gd name="connsiteX13" fmla="*/ 100940 w 825335"/>
              <a:gd name="connsiteY13" fmla="*/ 2428504 h 3740727"/>
              <a:gd name="connsiteX14" fmla="*/ 136566 w 825335"/>
              <a:gd name="connsiteY14" fmla="*/ 2357252 h 3740727"/>
              <a:gd name="connsiteX15" fmla="*/ 89065 w 825335"/>
              <a:gd name="connsiteY15" fmla="*/ 2161309 h 3740727"/>
              <a:gd name="connsiteX16" fmla="*/ 112816 w 825335"/>
              <a:gd name="connsiteY16" fmla="*/ 2042556 h 3740727"/>
              <a:gd name="connsiteX17" fmla="*/ 95003 w 825335"/>
              <a:gd name="connsiteY17" fmla="*/ 1995054 h 3740727"/>
              <a:gd name="connsiteX18" fmla="*/ 59377 w 825335"/>
              <a:gd name="connsiteY18" fmla="*/ 1971304 h 3740727"/>
              <a:gd name="connsiteX19" fmla="*/ 59377 w 825335"/>
              <a:gd name="connsiteY19" fmla="*/ 1757548 h 3740727"/>
              <a:gd name="connsiteX20" fmla="*/ 11875 w 825335"/>
              <a:gd name="connsiteY20" fmla="*/ 1644732 h 3740727"/>
              <a:gd name="connsiteX21" fmla="*/ 0 w 825335"/>
              <a:gd name="connsiteY21" fmla="*/ 1537854 h 3740727"/>
              <a:gd name="connsiteX22" fmla="*/ 71252 w 825335"/>
              <a:gd name="connsiteY22" fmla="*/ 1508166 h 3740727"/>
              <a:gd name="connsiteX23" fmla="*/ 201881 w 825335"/>
              <a:gd name="connsiteY23" fmla="*/ 1324099 h 3740727"/>
              <a:gd name="connsiteX24" fmla="*/ 522514 w 825335"/>
              <a:gd name="connsiteY24" fmla="*/ 1128156 h 3740727"/>
              <a:gd name="connsiteX25" fmla="*/ 575953 w 825335"/>
              <a:gd name="connsiteY25" fmla="*/ 1134093 h 3740727"/>
              <a:gd name="connsiteX26" fmla="*/ 617517 w 825335"/>
              <a:gd name="connsiteY26" fmla="*/ 1134093 h 3740727"/>
              <a:gd name="connsiteX27" fmla="*/ 641268 w 825335"/>
              <a:gd name="connsiteY27" fmla="*/ 1145969 h 3740727"/>
              <a:gd name="connsiteX28" fmla="*/ 688769 w 825335"/>
              <a:gd name="connsiteY28" fmla="*/ 1033153 h 3740727"/>
              <a:gd name="connsiteX29" fmla="*/ 670956 w 825335"/>
              <a:gd name="connsiteY29" fmla="*/ 890649 h 3740727"/>
              <a:gd name="connsiteX30" fmla="*/ 813460 w 825335"/>
              <a:gd name="connsiteY30" fmla="*/ 718457 h 3740727"/>
              <a:gd name="connsiteX31" fmla="*/ 825335 w 825335"/>
              <a:gd name="connsiteY31" fmla="*/ 682831 h 3740727"/>
              <a:gd name="connsiteX32" fmla="*/ 653143 w 825335"/>
              <a:gd name="connsiteY32" fmla="*/ 570015 h 3740727"/>
              <a:gd name="connsiteX33" fmla="*/ 486888 w 825335"/>
              <a:gd name="connsiteY33" fmla="*/ 558140 h 3740727"/>
              <a:gd name="connsiteX34" fmla="*/ 326571 w 825335"/>
              <a:gd name="connsiteY34" fmla="*/ 463138 h 3740727"/>
              <a:gd name="connsiteX35" fmla="*/ 285008 w 825335"/>
              <a:gd name="connsiteY35" fmla="*/ 201880 h 3740727"/>
              <a:gd name="connsiteX36" fmla="*/ 368135 w 825335"/>
              <a:gd name="connsiteY36" fmla="*/ 0 h 3740727"/>
              <a:gd name="connsiteX0" fmla="*/ 23751 w 825335"/>
              <a:gd name="connsiteY0" fmla="*/ 3740727 h 3740727"/>
              <a:gd name="connsiteX1" fmla="*/ 249382 w 825335"/>
              <a:gd name="connsiteY1" fmla="*/ 3443844 h 3740727"/>
              <a:gd name="connsiteX2" fmla="*/ 243444 w 825335"/>
              <a:gd name="connsiteY2" fmla="*/ 3378530 h 3740727"/>
              <a:gd name="connsiteX3" fmla="*/ 207818 w 825335"/>
              <a:gd name="connsiteY3" fmla="*/ 3360717 h 3740727"/>
              <a:gd name="connsiteX4" fmla="*/ 219694 w 825335"/>
              <a:gd name="connsiteY4" fmla="*/ 3307278 h 3740727"/>
              <a:gd name="connsiteX5" fmla="*/ 160317 w 825335"/>
              <a:gd name="connsiteY5" fmla="*/ 3176649 h 3740727"/>
              <a:gd name="connsiteX6" fmla="*/ 166255 w 825335"/>
              <a:gd name="connsiteY6" fmla="*/ 3010395 h 3740727"/>
              <a:gd name="connsiteX7" fmla="*/ 154379 w 825335"/>
              <a:gd name="connsiteY7" fmla="*/ 2974769 h 3740727"/>
              <a:gd name="connsiteX8" fmla="*/ 178130 w 825335"/>
              <a:gd name="connsiteY8" fmla="*/ 2885704 h 3740727"/>
              <a:gd name="connsiteX9" fmla="*/ 190005 w 825335"/>
              <a:gd name="connsiteY9" fmla="*/ 2867891 h 3740727"/>
              <a:gd name="connsiteX10" fmla="*/ 160317 w 825335"/>
              <a:gd name="connsiteY10" fmla="*/ 2778826 h 3740727"/>
              <a:gd name="connsiteX11" fmla="*/ 160317 w 825335"/>
              <a:gd name="connsiteY11" fmla="*/ 2541319 h 3740727"/>
              <a:gd name="connsiteX12" fmla="*/ 154379 w 825335"/>
              <a:gd name="connsiteY12" fmla="*/ 2476005 h 3740727"/>
              <a:gd name="connsiteX13" fmla="*/ 100940 w 825335"/>
              <a:gd name="connsiteY13" fmla="*/ 2428504 h 3740727"/>
              <a:gd name="connsiteX14" fmla="*/ 136566 w 825335"/>
              <a:gd name="connsiteY14" fmla="*/ 2357252 h 3740727"/>
              <a:gd name="connsiteX15" fmla="*/ 89065 w 825335"/>
              <a:gd name="connsiteY15" fmla="*/ 2161309 h 3740727"/>
              <a:gd name="connsiteX16" fmla="*/ 112816 w 825335"/>
              <a:gd name="connsiteY16" fmla="*/ 2042556 h 3740727"/>
              <a:gd name="connsiteX17" fmla="*/ 95003 w 825335"/>
              <a:gd name="connsiteY17" fmla="*/ 1995054 h 3740727"/>
              <a:gd name="connsiteX18" fmla="*/ 59377 w 825335"/>
              <a:gd name="connsiteY18" fmla="*/ 1971304 h 3740727"/>
              <a:gd name="connsiteX19" fmla="*/ 59377 w 825335"/>
              <a:gd name="connsiteY19" fmla="*/ 1757548 h 3740727"/>
              <a:gd name="connsiteX20" fmla="*/ 11875 w 825335"/>
              <a:gd name="connsiteY20" fmla="*/ 1644732 h 3740727"/>
              <a:gd name="connsiteX21" fmla="*/ 0 w 825335"/>
              <a:gd name="connsiteY21" fmla="*/ 1537854 h 3740727"/>
              <a:gd name="connsiteX22" fmla="*/ 71252 w 825335"/>
              <a:gd name="connsiteY22" fmla="*/ 1508166 h 3740727"/>
              <a:gd name="connsiteX23" fmla="*/ 201881 w 825335"/>
              <a:gd name="connsiteY23" fmla="*/ 1324099 h 3740727"/>
              <a:gd name="connsiteX24" fmla="*/ 522514 w 825335"/>
              <a:gd name="connsiteY24" fmla="*/ 1128156 h 3740727"/>
              <a:gd name="connsiteX25" fmla="*/ 575953 w 825335"/>
              <a:gd name="connsiteY25" fmla="*/ 1134093 h 3740727"/>
              <a:gd name="connsiteX26" fmla="*/ 617517 w 825335"/>
              <a:gd name="connsiteY26" fmla="*/ 1134093 h 3740727"/>
              <a:gd name="connsiteX27" fmla="*/ 641268 w 825335"/>
              <a:gd name="connsiteY27" fmla="*/ 1145969 h 3740727"/>
              <a:gd name="connsiteX28" fmla="*/ 688769 w 825335"/>
              <a:gd name="connsiteY28" fmla="*/ 1033153 h 3740727"/>
              <a:gd name="connsiteX29" fmla="*/ 670956 w 825335"/>
              <a:gd name="connsiteY29" fmla="*/ 890649 h 3740727"/>
              <a:gd name="connsiteX30" fmla="*/ 813460 w 825335"/>
              <a:gd name="connsiteY30" fmla="*/ 718457 h 3740727"/>
              <a:gd name="connsiteX31" fmla="*/ 825335 w 825335"/>
              <a:gd name="connsiteY31" fmla="*/ 682831 h 3740727"/>
              <a:gd name="connsiteX32" fmla="*/ 653143 w 825335"/>
              <a:gd name="connsiteY32" fmla="*/ 570015 h 3740727"/>
              <a:gd name="connsiteX33" fmla="*/ 486888 w 825335"/>
              <a:gd name="connsiteY33" fmla="*/ 558140 h 3740727"/>
              <a:gd name="connsiteX34" fmla="*/ 326571 w 825335"/>
              <a:gd name="connsiteY34" fmla="*/ 463138 h 3740727"/>
              <a:gd name="connsiteX35" fmla="*/ 285008 w 825335"/>
              <a:gd name="connsiteY35" fmla="*/ 201880 h 3740727"/>
              <a:gd name="connsiteX36" fmla="*/ 368135 w 825335"/>
              <a:gd name="connsiteY36" fmla="*/ 0 h 3740727"/>
              <a:gd name="connsiteX0" fmla="*/ 23751 w 825335"/>
              <a:gd name="connsiteY0" fmla="*/ 3740727 h 3740727"/>
              <a:gd name="connsiteX1" fmla="*/ 249382 w 825335"/>
              <a:gd name="connsiteY1" fmla="*/ 3443844 h 3740727"/>
              <a:gd name="connsiteX2" fmla="*/ 243444 w 825335"/>
              <a:gd name="connsiteY2" fmla="*/ 3378530 h 3740727"/>
              <a:gd name="connsiteX3" fmla="*/ 207818 w 825335"/>
              <a:gd name="connsiteY3" fmla="*/ 3360717 h 3740727"/>
              <a:gd name="connsiteX4" fmla="*/ 219694 w 825335"/>
              <a:gd name="connsiteY4" fmla="*/ 3307278 h 3740727"/>
              <a:gd name="connsiteX5" fmla="*/ 160317 w 825335"/>
              <a:gd name="connsiteY5" fmla="*/ 3176649 h 3740727"/>
              <a:gd name="connsiteX6" fmla="*/ 166255 w 825335"/>
              <a:gd name="connsiteY6" fmla="*/ 3010395 h 3740727"/>
              <a:gd name="connsiteX7" fmla="*/ 154379 w 825335"/>
              <a:gd name="connsiteY7" fmla="*/ 2974769 h 3740727"/>
              <a:gd name="connsiteX8" fmla="*/ 178130 w 825335"/>
              <a:gd name="connsiteY8" fmla="*/ 2885704 h 3740727"/>
              <a:gd name="connsiteX9" fmla="*/ 190005 w 825335"/>
              <a:gd name="connsiteY9" fmla="*/ 2867891 h 3740727"/>
              <a:gd name="connsiteX10" fmla="*/ 160317 w 825335"/>
              <a:gd name="connsiteY10" fmla="*/ 2778826 h 3740727"/>
              <a:gd name="connsiteX11" fmla="*/ 160317 w 825335"/>
              <a:gd name="connsiteY11" fmla="*/ 2541319 h 3740727"/>
              <a:gd name="connsiteX12" fmla="*/ 154379 w 825335"/>
              <a:gd name="connsiteY12" fmla="*/ 2476005 h 3740727"/>
              <a:gd name="connsiteX13" fmla="*/ 100940 w 825335"/>
              <a:gd name="connsiteY13" fmla="*/ 2428504 h 3740727"/>
              <a:gd name="connsiteX14" fmla="*/ 136566 w 825335"/>
              <a:gd name="connsiteY14" fmla="*/ 2357252 h 3740727"/>
              <a:gd name="connsiteX15" fmla="*/ 89065 w 825335"/>
              <a:gd name="connsiteY15" fmla="*/ 2161309 h 3740727"/>
              <a:gd name="connsiteX16" fmla="*/ 112816 w 825335"/>
              <a:gd name="connsiteY16" fmla="*/ 2042556 h 3740727"/>
              <a:gd name="connsiteX17" fmla="*/ 95003 w 825335"/>
              <a:gd name="connsiteY17" fmla="*/ 1995054 h 3740727"/>
              <a:gd name="connsiteX18" fmla="*/ 59377 w 825335"/>
              <a:gd name="connsiteY18" fmla="*/ 1971304 h 3740727"/>
              <a:gd name="connsiteX19" fmla="*/ 53767 w 825335"/>
              <a:gd name="connsiteY19" fmla="*/ 1791207 h 3740727"/>
              <a:gd name="connsiteX20" fmla="*/ 11875 w 825335"/>
              <a:gd name="connsiteY20" fmla="*/ 1644732 h 3740727"/>
              <a:gd name="connsiteX21" fmla="*/ 0 w 825335"/>
              <a:gd name="connsiteY21" fmla="*/ 1537854 h 3740727"/>
              <a:gd name="connsiteX22" fmla="*/ 71252 w 825335"/>
              <a:gd name="connsiteY22" fmla="*/ 1508166 h 3740727"/>
              <a:gd name="connsiteX23" fmla="*/ 201881 w 825335"/>
              <a:gd name="connsiteY23" fmla="*/ 1324099 h 3740727"/>
              <a:gd name="connsiteX24" fmla="*/ 522514 w 825335"/>
              <a:gd name="connsiteY24" fmla="*/ 1128156 h 3740727"/>
              <a:gd name="connsiteX25" fmla="*/ 575953 w 825335"/>
              <a:gd name="connsiteY25" fmla="*/ 1134093 h 3740727"/>
              <a:gd name="connsiteX26" fmla="*/ 617517 w 825335"/>
              <a:gd name="connsiteY26" fmla="*/ 1134093 h 3740727"/>
              <a:gd name="connsiteX27" fmla="*/ 641268 w 825335"/>
              <a:gd name="connsiteY27" fmla="*/ 1145969 h 3740727"/>
              <a:gd name="connsiteX28" fmla="*/ 688769 w 825335"/>
              <a:gd name="connsiteY28" fmla="*/ 1033153 h 3740727"/>
              <a:gd name="connsiteX29" fmla="*/ 670956 w 825335"/>
              <a:gd name="connsiteY29" fmla="*/ 890649 h 3740727"/>
              <a:gd name="connsiteX30" fmla="*/ 813460 w 825335"/>
              <a:gd name="connsiteY30" fmla="*/ 718457 h 3740727"/>
              <a:gd name="connsiteX31" fmla="*/ 825335 w 825335"/>
              <a:gd name="connsiteY31" fmla="*/ 682831 h 3740727"/>
              <a:gd name="connsiteX32" fmla="*/ 653143 w 825335"/>
              <a:gd name="connsiteY32" fmla="*/ 570015 h 3740727"/>
              <a:gd name="connsiteX33" fmla="*/ 486888 w 825335"/>
              <a:gd name="connsiteY33" fmla="*/ 558140 h 3740727"/>
              <a:gd name="connsiteX34" fmla="*/ 326571 w 825335"/>
              <a:gd name="connsiteY34" fmla="*/ 463138 h 3740727"/>
              <a:gd name="connsiteX35" fmla="*/ 285008 w 825335"/>
              <a:gd name="connsiteY35" fmla="*/ 201880 h 3740727"/>
              <a:gd name="connsiteX36" fmla="*/ 368135 w 825335"/>
              <a:gd name="connsiteY36" fmla="*/ 0 h 3740727"/>
              <a:gd name="connsiteX0" fmla="*/ 23751 w 825335"/>
              <a:gd name="connsiteY0" fmla="*/ 3740727 h 3740727"/>
              <a:gd name="connsiteX1" fmla="*/ 249382 w 825335"/>
              <a:gd name="connsiteY1" fmla="*/ 3443844 h 3740727"/>
              <a:gd name="connsiteX2" fmla="*/ 243444 w 825335"/>
              <a:gd name="connsiteY2" fmla="*/ 3378530 h 3740727"/>
              <a:gd name="connsiteX3" fmla="*/ 207818 w 825335"/>
              <a:gd name="connsiteY3" fmla="*/ 3360717 h 3740727"/>
              <a:gd name="connsiteX4" fmla="*/ 219694 w 825335"/>
              <a:gd name="connsiteY4" fmla="*/ 3307278 h 3740727"/>
              <a:gd name="connsiteX5" fmla="*/ 160317 w 825335"/>
              <a:gd name="connsiteY5" fmla="*/ 3176649 h 3740727"/>
              <a:gd name="connsiteX6" fmla="*/ 166255 w 825335"/>
              <a:gd name="connsiteY6" fmla="*/ 3010395 h 3740727"/>
              <a:gd name="connsiteX7" fmla="*/ 154379 w 825335"/>
              <a:gd name="connsiteY7" fmla="*/ 2974769 h 3740727"/>
              <a:gd name="connsiteX8" fmla="*/ 178130 w 825335"/>
              <a:gd name="connsiteY8" fmla="*/ 2885704 h 3740727"/>
              <a:gd name="connsiteX9" fmla="*/ 190005 w 825335"/>
              <a:gd name="connsiteY9" fmla="*/ 2867891 h 3740727"/>
              <a:gd name="connsiteX10" fmla="*/ 160317 w 825335"/>
              <a:gd name="connsiteY10" fmla="*/ 2778826 h 3740727"/>
              <a:gd name="connsiteX11" fmla="*/ 160317 w 825335"/>
              <a:gd name="connsiteY11" fmla="*/ 2541319 h 3740727"/>
              <a:gd name="connsiteX12" fmla="*/ 154379 w 825335"/>
              <a:gd name="connsiteY12" fmla="*/ 2476005 h 3740727"/>
              <a:gd name="connsiteX13" fmla="*/ 100940 w 825335"/>
              <a:gd name="connsiteY13" fmla="*/ 2428504 h 3740727"/>
              <a:gd name="connsiteX14" fmla="*/ 136566 w 825335"/>
              <a:gd name="connsiteY14" fmla="*/ 2357252 h 3740727"/>
              <a:gd name="connsiteX15" fmla="*/ 89065 w 825335"/>
              <a:gd name="connsiteY15" fmla="*/ 2161309 h 3740727"/>
              <a:gd name="connsiteX16" fmla="*/ 112816 w 825335"/>
              <a:gd name="connsiteY16" fmla="*/ 2042556 h 3740727"/>
              <a:gd name="connsiteX17" fmla="*/ 95003 w 825335"/>
              <a:gd name="connsiteY17" fmla="*/ 1995054 h 3740727"/>
              <a:gd name="connsiteX18" fmla="*/ 59377 w 825335"/>
              <a:gd name="connsiteY18" fmla="*/ 1971304 h 3740727"/>
              <a:gd name="connsiteX19" fmla="*/ 53767 w 825335"/>
              <a:gd name="connsiteY19" fmla="*/ 1791207 h 3740727"/>
              <a:gd name="connsiteX20" fmla="*/ 28704 w 825335"/>
              <a:gd name="connsiteY20" fmla="*/ 1712050 h 3740727"/>
              <a:gd name="connsiteX21" fmla="*/ 0 w 825335"/>
              <a:gd name="connsiteY21" fmla="*/ 1537854 h 3740727"/>
              <a:gd name="connsiteX22" fmla="*/ 71252 w 825335"/>
              <a:gd name="connsiteY22" fmla="*/ 1508166 h 3740727"/>
              <a:gd name="connsiteX23" fmla="*/ 201881 w 825335"/>
              <a:gd name="connsiteY23" fmla="*/ 1324099 h 3740727"/>
              <a:gd name="connsiteX24" fmla="*/ 522514 w 825335"/>
              <a:gd name="connsiteY24" fmla="*/ 1128156 h 3740727"/>
              <a:gd name="connsiteX25" fmla="*/ 575953 w 825335"/>
              <a:gd name="connsiteY25" fmla="*/ 1134093 h 3740727"/>
              <a:gd name="connsiteX26" fmla="*/ 617517 w 825335"/>
              <a:gd name="connsiteY26" fmla="*/ 1134093 h 3740727"/>
              <a:gd name="connsiteX27" fmla="*/ 641268 w 825335"/>
              <a:gd name="connsiteY27" fmla="*/ 1145969 h 3740727"/>
              <a:gd name="connsiteX28" fmla="*/ 688769 w 825335"/>
              <a:gd name="connsiteY28" fmla="*/ 1033153 h 3740727"/>
              <a:gd name="connsiteX29" fmla="*/ 670956 w 825335"/>
              <a:gd name="connsiteY29" fmla="*/ 890649 h 3740727"/>
              <a:gd name="connsiteX30" fmla="*/ 813460 w 825335"/>
              <a:gd name="connsiteY30" fmla="*/ 718457 h 3740727"/>
              <a:gd name="connsiteX31" fmla="*/ 825335 w 825335"/>
              <a:gd name="connsiteY31" fmla="*/ 682831 h 3740727"/>
              <a:gd name="connsiteX32" fmla="*/ 653143 w 825335"/>
              <a:gd name="connsiteY32" fmla="*/ 570015 h 3740727"/>
              <a:gd name="connsiteX33" fmla="*/ 486888 w 825335"/>
              <a:gd name="connsiteY33" fmla="*/ 558140 h 3740727"/>
              <a:gd name="connsiteX34" fmla="*/ 326571 w 825335"/>
              <a:gd name="connsiteY34" fmla="*/ 463138 h 3740727"/>
              <a:gd name="connsiteX35" fmla="*/ 285008 w 825335"/>
              <a:gd name="connsiteY35" fmla="*/ 201880 h 3740727"/>
              <a:gd name="connsiteX36" fmla="*/ 368135 w 82533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65642 w 819725"/>
              <a:gd name="connsiteY22" fmla="*/ 1508166 h 3740727"/>
              <a:gd name="connsiteX23" fmla="*/ 196271 w 819725"/>
              <a:gd name="connsiteY23" fmla="*/ 1324099 h 3740727"/>
              <a:gd name="connsiteX24" fmla="*/ 516904 w 819725"/>
              <a:gd name="connsiteY24" fmla="*/ 1128156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807850 w 819725"/>
              <a:gd name="connsiteY30" fmla="*/ 718457 h 3740727"/>
              <a:gd name="connsiteX31" fmla="*/ 819725 w 819725"/>
              <a:gd name="connsiteY31" fmla="*/ 682831 h 3740727"/>
              <a:gd name="connsiteX32" fmla="*/ 647533 w 819725"/>
              <a:gd name="connsiteY32" fmla="*/ 570015 h 3740727"/>
              <a:gd name="connsiteX33" fmla="*/ 481278 w 819725"/>
              <a:gd name="connsiteY33" fmla="*/ 558140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6271 w 819725"/>
              <a:gd name="connsiteY23" fmla="*/ 1324099 h 3740727"/>
              <a:gd name="connsiteX24" fmla="*/ 516904 w 819725"/>
              <a:gd name="connsiteY24" fmla="*/ 1128156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807850 w 819725"/>
              <a:gd name="connsiteY30" fmla="*/ 718457 h 3740727"/>
              <a:gd name="connsiteX31" fmla="*/ 819725 w 819725"/>
              <a:gd name="connsiteY31" fmla="*/ 682831 h 3740727"/>
              <a:gd name="connsiteX32" fmla="*/ 647533 w 819725"/>
              <a:gd name="connsiteY32" fmla="*/ 570015 h 3740727"/>
              <a:gd name="connsiteX33" fmla="*/ 481278 w 819725"/>
              <a:gd name="connsiteY33" fmla="*/ 558140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16904 w 819725"/>
              <a:gd name="connsiteY24" fmla="*/ 1128156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807850 w 819725"/>
              <a:gd name="connsiteY30" fmla="*/ 718457 h 3740727"/>
              <a:gd name="connsiteX31" fmla="*/ 819725 w 819725"/>
              <a:gd name="connsiteY31" fmla="*/ 682831 h 3740727"/>
              <a:gd name="connsiteX32" fmla="*/ 647533 w 819725"/>
              <a:gd name="connsiteY32" fmla="*/ 570015 h 3740727"/>
              <a:gd name="connsiteX33" fmla="*/ 481278 w 819725"/>
              <a:gd name="connsiteY33" fmla="*/ 558140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56173 w 819725"/>
              <a:gd name="connsiteY24" fmla="*/ 1184255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807850 w 819725"/>
              <a:gd name="connsiteY30" fmla="*/ 718457 h 3740727"/>
              <a:gd name="connsiteX31" fmla="*/ 819725 w 819725"/>
              <a:gd name="connsiteY31" fmla="*/ 682831 h 3740727"/>
              <a:gd name="connsiteX32" fmla="*/ 647533 w 819725"/>
              <a:gd name="connsiteY32" fmla="*/ 570015 h 3740727"/>
              <a:gd name="connsiteX33" fmla="*/ 481278 w 819725"/>
              <a:gd name="connsiteY33" fmla="*/ 558140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56173 w 819725"/>
              <a:gd name="connsiteY24" fmla="*/ 1184255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807850 w 819725"/>
              <a:gd name="connsiteY30" fmla="*/ 718457 h 3740727"/>
              <a:gd name="connsiteX31" fmla="*/ 819725 w 819725"/>
              <a:gd name="connsiteY31" fmla="*/ 682831 h 3740727"/>
              <a:gd name="connsiteX32" fmla="*/ 647533 w 819725"/>
              <a:gd name="connsiteY32" fmla="*/ 570015 h 3740727"/>
              <a:gd name="connsiteX33" fmla="*/ 481278 w 819725"/>
              <a:gd name="connsiteY33" fmla="*/ 558140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08506"/>
              <a:gd name="connsiteY0" fmla="*/ 3740727 h 3740727"/>
              <a:gd name="connsiteX1" fmla="*/ 243772 w 808506"/>
              <a:gd name="connsiteY1" fmla="*/ 3443844 h 3740727"/>
              <a:gd name="connsiteX2" fmla="*/ 237834 w 808506"/>
              <a:gd name="connsiteY2" fmla="*/ 3378530 h 3740727"/>
              <a:gd name="connsiteX3" fmla="*/ 202208 w 808506"/>
              <a:gd name="connsiteY3" fmla="*/ 3360717 h 3740727"/>
              <a:gd name="connsiteX4" fmla="*/ 214084 w 808506"/>
              <a:gd name="connsiteY4" fmla="*/ 3307278 h 3740727"/>
              <a:gd name="connsiteX5" fmla="*/ 154707 w 808506"/>
              <a:gd name="connsiteY5" fmla="*/ 3176649 h 3740727"/>
              <a:gd name="connsiteX6" fmla="*/ 160645 w 808506"/>
              <a:gd name="connsiteY6" fmla="*/ 3010395 h 3740727"/>
              <a:gd name="connsiteX7" fmla="*/ 148769 w 808506"/>
              <a:gd name="connsiteY7" fmla="*/ 2974769 h 3740727"/>
              <a:gd name="connsiteX8" fmla="*/ 172520 w 808506"/>
              <a:gd name="connsiteY8" fmla="*/ 2885704 h 3740727"/>
              <a:gd name="connsiteX9" fmla="*/ 184395 w 808506"/>
              <a:gd name="connsiteY9" fmla="*/ 2867891 h 3740727"/>
              <a:gd name="connsiteX10" fmla="*/ 154707 w 808506"/>
              <a:gd name="connsiteY10" fmla="*/ 2778826 h 3740727"/>
              <a:gd name="connsiteX11" fmla="*/ 154707 w 808506"/>
              <a:gd name="connsiteY11" fmla="*/ 2541319 h 3740727"/>
              <a:gd name="connsiteX12" fmla="*/ 148769 w 808506"/>
              <a:gd name="connsiteY12" fmla="*/ 2476005 h 3740727"/>
              <a:gd name="connsiteX13" fmla="*/ 95330 w 808506"/>
              <a:gd name="connsiteY13" fmla="*/ 2428504 h 3740727"/>
              <a:gd name="connsiteX14" fmla="*/ 130956 w 808506"/>
              <a:gd name="connsiteY14" fmla="*/ 2357252 h 3740727"/>
              <a:gd name="connsiteX15" fmla="*/ 83455 w 808506"/>
              <a:gd name="connsiteY15" fmla="*/ 2161309 h 3740727"/>
              <a:gd name="connsiteX16" fmla="*/ 107206 w 808506"/>
              <a:gd name="connsiteY16" fmla="*/ 2042556 h 3740727"/>
              <a:gd name="connsiteX17" fmla="*/ 89393 w 808506"/>
              <a:gd name="connsiteY17" fmla="*/ 1995054 h 3740727"/>
              <a:gd name="connsiteX18" fmla="*/ 53767 w 808506"/>
              <a:gd name="connsiteY18" fmla="*/ 1971304 h 3740727"/>
              <a:gd name="connsiteX19" fmla="*/ 48157 w 808506"/>
              <a:gd name="connsiteY19" fmla="*/ 1791207 h 3740727"/>
              <a:gd name="connsiteX20" fmla="*/ 23094 w 808506"/>
              <a:gd name="connsiteY20" fmla="*/ 1712050 h 3740727"/>
              <a:gd name="connsiteX21" fmla="*/ 0 w 808506"/>
              <a:gd name="connsiteY21" fmla="*/ 1605172 h 3740727"/>
              <a:gd name="connsiteX22" fmla="*/ 104911 w 808506"/>
              <a:gd name="connsiteY22" fmla="*/ 1547435 h 3740727"/>
              <a:gd name="connsiteX23" fmla="*/ 190661 w 808506"/>
              <a:gd name="connsiteY23" fmla="*/ 1397026 h 3740727"/>
              <a:gd name="connsiteX24" fmla="*/ 556173 w 808506"/>
              <a:gd name="connsiteY24" fmla="*/ 1184255 h 3740727"/>
              <a:gd name="connsiteX25" fmla="*/ 570343 w 808506"/>
              <a:gd name="connsiteY25" fmla="*/ 1134093 h 3740727"/>
              <a:gd name="connsiteX26" fmla="*/ 611907 w 808506"/>
              <a:gd name="connsiteY26" fmla="*/ 1134093 h 3740727"/>
              <a:gd name="connsiteX27" fmla="*/ 635658 w 808506"/>
              <a:gd name="connsiteY27" fmla="*/ 1145969 h 3740727"/>
              <a:gd name="connsiteX28" fmla="*/ 683159 w 808506"/>
              <a:gd name="connsiteY28" fmla="*/ 1033153 h 3740727"/>
              <a:gd name="connsiteX29" fmla="*/ 665346 w 808506"/>
              <a:gd name="connsiteY29" fmla="*/ 890649 h 3740727"/>
              <a:gd name="connsiteX30" fmla="*/ 807850 w 808506"/>
              <a:gd name="connsiteY30" fmla="*/ 718457 h 3740727"/>
              <a:gd name="connsiteX31" fmla="*/ 808506 w 808506"/>
              <a:gd name="connsiteY31" fmla="*/ 817467 h 3740727"/>
              <a:gd name="connsiteX32" fmla="*/ 647533 w 808506"/>
              <a:gd name="connsiteY32" fmla="*/ 570015 h 3740727"/>
              <a:gd name="connsiteX33" fmla="*/ 481278 w 808506"/>
              <a:gd name="connsiteY33" fmla="*/ 558140 h 3740727"/>
              <a:gd name="connsiteX34" fmla="*/ 320961 w 808506"/>
              <a:gd name="connsiteY34" fmla="*/ 463138 h 3740727"/>
              <a:gd name="connsiteX35" fmla="*/ 279398 w 808506"/>
              <a:gd name="connsiteY35" fmla="*/ 201880 h 3740727"/>
              <a:gd name="connsiteX36" fmla="*/ 362525 w 808506"/>
              <a:gd name="connsiteY36" fmla="*/ 0 h 3740727"/>
              <a:gd name="connsiteX0" fmla="*/ 18141 w 808506"/>
              <a:gd name="connsiteY0" fmla="*/ 3740727 h 3740727"/>
              <a:gd name="connsiteX1" fmla="*/ 243772 w 808506"/>
              <a:gd name="connsiteY1" fmla="*/ 3443844 h 3740727"/>
              <a:gd name="connsiteX2" fmla="*/ 237834 w 808506"/>
              <a:gd name="connsiteY2" fmla="*/ 3378530 h 3740727"/>
              <a:gd name="connsiteX3" fmla="*/ 202208 w 808506"/>
              <a:gd name="connsiteY3" fmla="*/ 3360717 h 3740727"/>
              <a:gd name="connsiteX4" fmla="*/ 214084 w 808506"/>
              <a:gd name="connsiteY4" fmla="*/ 3307278 h 3740727"/>
              <a:gd name="connsiteX5" fmla="*/ 154707 w 808506"/>
              <a:gd name="connsiteY5" fmla="*/ 3176649 h 3740727"/>
              <a:gd name="connsiteX6" fmla="*/ 160645 w 808506"/>
              <a:gd name="connsiteY6" fmla="*/ 3010395 h 3740727"/>
              <a:gd name="connsiteX7" fmla="*/ 148769 w 808506"/>
              <a:gd name="connsiteY7" fmla="*/ 2974769 h 3740727"/>
              <a:gd name="connsiteX8" fmla="*/ 172520 w 808506"/>
              <a:gd name="connsiteY8" fmla="*/ 2885704 h 3740727"/>
              <a:gd name="connsiteX9" fmla="*/ 184395 w 808506"/>
              <a:gd name="connsiteY9" fmla="*/ 2867891 h 3740727"/>
              <a:gd name="connsiteX10" fmla="*/ 154707 w 808506"/>
              <a:gd name="connsiteY10" fmla="*/ 2778826 h 3740727"/>
              <a:gd name="connsiteX11" fmla="*/ 154707 w 808506"/>
              <a:gd name="connsiteY11" fmla="*/ 2541319 h 3740727"/>
              <a:gd name="connsiteX12" fmla="*/ 148769 w 808506"/>
              <a:gd name="connsiteY12" fmla="*/ 2476005 h 3740727"/>
              <a:gd name="connsiteX13" fmla="*/ 95330 w 808506"/>
              <a:gd name="connsiteY13" fmla="*/ 2428504 h 3740727"/>
              <a:gd name="connsiteX14" fmla="*/ 130956 w 808506"/>
              <a:gd name="connsiteY14" fmla="*/ 2357252 h 3740727"/>
              <a:gd name="connsiteX15" fmla="*/ 83455 w 808506"/>
              <a:gd name="connsiteY15" fmla="*/ 2161309 h 3740727"/>
              <a:gd name="connsiteX16" fmla="*/ 107206 w 808506"/>
              <a:gd name="connsiteY16" fmla="*/ 2042556 h 3740727"/>
              <a:gd name="connsiteX17" fmla="*/ 89393 w 808506"/>
              <a:gd name="connsiteY17" fmla="*/ 1995054 h 3740727"/>
              <a:gd name="connsiteX18" fmla="*/ 53767 w 808506"/>
              <a:gd name="connsiteY18" fmla="*/ 1971304 h 3740727"/>
              <a:gd name="connsiteX19" fmla="*/ 48157 w 808506"/>
              <a:gd name="connsiteY19" fmla="*/ 1791207 h 3740727"/>
              <a:gd name="connsiteX20" fmla="*/ 23094 w 808506"/>
              <a:gd name="connsiteY20" fmla="*/ 1712050 h 3740727"/>
              <a:gd name="connsiteX21" fmla="*/ 0 w 808506"/>
              <a:gd name="connsiteY21" fmla="*/ 1605172 h 3740727"/>
              <a:gd name="connsiteX22" fmla="*/ 104911 w 808506"/>
              <a:gd name="connsiteY22" fmla="*/ 1547435 h 3740727"/>
              <a:gd name="connsiteX23" fmla="*/ 190661 w 808506"/>
              <a:gd name="connsiteY23" fmla="*/ 1397026 h 3740727"/>
              <a:gd name="connsiteX24" fmla="*/ 556173 w 808506"/>
              <a:gd name="connsiteY24" fmla="*/ 1184255 h 3740727"/>
              <a:gd name="connsiteX25" fmla="*/ 570343 w 808506"/>
              <a:gd name="connsiteY25" fmla="*/ 1134093 h 3740727"/>
              <a:gd name="connsiteX26" fmla="*/ 611907 w 808506"/>
              <a:gd name="connsiteY26" fmla="*/ 1134093 h 3740727"/>
              <a:gd name="connsiteX27" fmla="*/ 635658 w 808506"/>
              <a:gd name="connsiteY27" fmla="*/ 1145969 h 3740727"/>
              <a:gd name="connsiteX28" fmla="*/ 683159 w 808506"/>
              <a:gd name="connsiteY28" fmla="*/ 1033153 h 3740727"/>
              <a:gd name="connsiteX29" fmla="*/ 665346 w 808506"/>
              <a:gd name="connsiteY29" fmla="*/ 890649 h 3740727"/>
              <a:gd name="connsiteX30" fmla="*/ 774191 w 808506"/>
              <a:gd name="connsiteY30" fmla="*/ 897971 h 3740727"/>
              <a:gd name="connsiteX31" fmla="*/ 808506 w 808506"/>
              <a:gd name="connsiteY31" fmla="*/ 817467 h 3740727"/>
              <a:gd name="connsiteX32" fmla="*/ 647533 w 808506"/>
              <a:gd name="connsiteY32" fmla="*/ 570015 h 3740727"/>
              <a:gd name="connsiteX33" fmla="*/ 481278 w 808506"/>
              <a:gd name="connsiteY33" fmla="*/ 558140 h 3740727"/>
              <a:gd name="connsiteX34" fmla="*/ 320961 w 808506"/>
              <a:gd name="connsiteY34" fmla="*/ 463138 h 3740727"/>
              <a:gd name="connsiteX35" fmla="*/ 279398 w 808506"/>
              <a:gd name="connsiteY35" fmla="*/ 201880 h 3740727"/>
              <a:gd name="connsiteX36" fmla="*/ 362525 w 808506"/>
              <a:gd name="connsiteY36" fmla="*/ 0 h 3740727"/>
              <a:gd name="connsiteX0" fmla="*/ 18141 w 808506"/>
              <a:gd name="connsiteY0" fmla="*/ 3740727 h 3740727"/>
              <a:gd name="connsiteX1" fmla="*/ 243772 w 808506"/>
              <a:gd name="connsiteY1" fmla="*/ 3443844 h 3740727"/>
              <a:gd name="connsiteX2" fmla="*/ 237834 w 808506"/>
              <a:gd name="connsiteY2" fmla="*/ 3378530 h 3740727"/>
              <a:gd name="connsiteX3" fmla="*/ 202208 w 808506"/>
              <a:gd name="connsiteY3" fmla="*/ 3360717 h 3740727"/>
              <a:gd name="connsiteX4" fmla="*/ 214084 w 808506"/>
              <a:gd name="connsiteY4" fmla="*/ 3307278 h 3740727"/>
              <a:gd name="connsiteX5" fmla="*/ 154707 w 808506"/>
              <a:gd name="connsiteY5" fmla="*/ 3176649 h 3740727"/>
              <a:gd name="connsiteX6" fmla="*/ 160645 w 808506"/>
              <a:gd name="connsiteY6" fmla="*/ 3010395 h 3740727"/>
              <a:gd name="connsiteX7" fmla="*/ 148769 w 808506"/>
              <a:gd name="connsiteY7" fmla="*/ 2974769 h 3740727"/>
              <a:gd name="connsiteX8" fmla="*/ 172520 w 808506"/>
              <a:gd name="connsiteY8" fmla="*/ 2885704 h 3740727"/>
              <a:gd name="connsiteX9" fmla="*/ 184395 w 808506"/>
              <a:gd name="connsiteY9" fmla="*/ 2867891 h 3740727"/>
              <a:gd name="connsiteX10" fmla="*/ 154707 w 808506"/>
              <a:gd name="connsiteY10" fmla="*/ 2778826 h 3740727"/>
              <a:gd name="connsiteX11" fmla="*/ 154707 w 808506"/>
              <a:gd name="connsiteY11" fmla="*/ 2541319 h 3740727"/>
              <a:gd name="connsiteX12" fmla="*/ 148769 w 808506"/>
              <a:gd name="connsiteY12" fmla="*/ 2476005 h 3740727"/>
              <a:gd name="connsiteX13" fmla="*/ 95330 w 808506"/>
              <a:gd name="connsiteY13" fmla="*/ 2428504 h 3740727"/>
              <a:gd name="connsiteX14" fmla="*/ 130956 w 808506"/>
              <a:gd name="connsiteY14" fmla="*/ 2357252 h 3740727"/>
              <a:gd name="connsiteX15" fmla="*/ 83455 w 808506"/>
              <a:gd name="connsiteY15" fmla="*/ 2161309 h 3740727"/>
              <a:gd name="connsiteX16" fmla="*/ 107206 w 808506"/>
              <a:gd name="connsiteY16" fmla="*/ 2042556 h 3740727"/>
              <a:gd name="connsiteX17" fmla="*/ 89393 w 808506"/>
              <a:gd name="connsiteY17" fmla="*/ 1995054 h 3740727"/>
              <a:gd name="connsiteX18" fmla="*/ 53767 w 808506"/>
              <a:gd name="connsiteY18" fmla="*/ 1971304 h 3740727"/>
              <a:gd name="connsiteX19" fmla="*/ 48157 w 808506"/>
              <a:gd name="connsiteY19" fmla="*/ 1791207 h 3740727"/>
              <a:gd name="connsiteX20" fmla="*/ 23094 w 808506"/>
              <a:gd name="connsiteY20" fmla="*/ 1712050 h 3740727"/>
              <a:gd name="connsiteX21" fmla="*/ 0 w 808506"/>
              <a:gd name="connsiteY21" fmla="*/ 1605172 h 3740727"/>
              <a:gd name="connsiteX22" fmla="*/ 104911 w 808506"/>
              <a:gd name="connsiteY22" fmla="*/ 1547435 h 3740727"/>
              <a:gd name="connsiteX23" fmla="*/ 190661 w 808506"/>
              <a:gd name="connsiteY23" fmla="*/ 1397026 h 3740727"/>
              <a:gd name="connsiteX24" fmla="*/ 556173 w 808506"/>
              <a:gd name="connsiteY24" fmla="*/ 1184255 h 3740727"/>
              <a:gd name="connsiteX25" fmla="*/ 570343 w 808506"/>
              <a:gd name="connsiteY25" fmla="*/ 1134093 h 3740727"/>
              <a:gd name="connsiteX26" fmla="*/ 611907 w 808506"/>
              <a:gd name="connsiteY26" fmla="*/ 1134093 h 3740727"/>
              <a:gd name="connsiteX27" fmla="*/ 635658 w 808506"/>
              <a:gd name="connsiteY27" fmla="*/ 1145969 h 3740727"/>
              <a:gd name="connsiteX28" fmla="*/ 683159 w 808506"/>
              <a:gd name="connsiteY28" fmla="*/ 1033153 h 3740727"/>
              <a:gd name="connsiteX29" fmla="*/ 665346 w 808506"/>
              <a:gd name="connsiteY29" fmla="*/ 890649 h 3740727"/>
              <a:gd name="connsiteX30" fmla="*/ 774191 w 808506"/>
              <a:gd name="connsiteY30" fmla="*/ 897971 h 3740727"/>
              <a:gd name="connsiteX31" fmla="*/ 808506 w 808506"/>
              <a:gd name="connsiteY31" fmla="*/ 817467 h 3740727"/>
              <a:gd name="connsiteX32" fmla="*/ 647533 w 808506"/>
              <a:gd name="connsiteY32" fmla="*/ 570015 h 3740727"/>
              <a:gd name="connsiteX33" fmla="*/ 492498 w 808506"/>
              <a:gd name="connsiteY33" fmla="*/ 675946 h 3740727"/>
              <a:gd name="connsiteX34" fmla="*/ 320961 w 808506"/>
              <a:gd name="connsiteY34" fmla="*/ 463138 h 3740727"/>
              <a:gd name="connsiteX35" fmla="*/ 279398 w 808506"/>
              <a:gd name="connsiteY35" fmla="*/ 201880 h 3740727"/>
              <a:gd name="connsiteX36" fmla="*/ 362525 w 808506"/>
              <a:gd name="connsiteY36" fmla="*/ 0 h 3740727"/>
              <a:gd name="connsiteX0" fmla="*/ 18141 w 808506"/>
              <a:gd name="connsiteY0" fmla="*/ 3740727 h 3740727"/>
              <a:gd name="connsiteX1" fmla="*/ 243772 w 808506"/>
              <a:gd name="connsiteY1" fmla="*/ 3443844 h 3740727"/>
              <a:gd name="connsiteX2" fmla="*/ 237834 w 808506"/>
              <a:gd name="connsiteY2" fmla="*/ 3378530 h 3740727"/>
              <a:gd name="connsiteX3" fmla="*/ 202208 w 808506"/>
              <a:gd name="connsiteY3" fmla="*/ 3360717 h 3740727"/>
              <a:gd name="connsiteX4" fmla="*/ 214084 w 808506"/>
              <a:gd name="connsiteY4" fmla="*/ 3307278 h 3740727"/>
              <a:gd name="connsiteX5" fmla="*/ 154707 w 808506"/>
              <a:gd name="connsiteY5" fmla="*/ 3176649 h 3740727"/>
              <a:gd name="connsiteX6" fmla="*/ 160645 w 808506"/>
              <a:gd name="connsiteY6" fmla="*/ 3010395 h 3740727"/>
              <a:gd name="connsiteX7" fmla="*/ 148769 w 808506"/>
              <a:gd name="connsiteY7" fmla="*/ 2974769 h 3740727"/>
              <a:gd name="connsiteX8" fmla="*/ 172520 w 808506"/>
              <a:gd name="connsiteY8" fmla="*/ 2885704 h 3740727"/>
              <a:gd name="connsiteX9" fmla="*/ 184395 w 808506"/>
              <a:gd name="connsiteY9" fmla="*/ 2867891 h 3740727"/>
              <a:gd name="connsiteX10" fmla="*/ 154707 w 808506"/>
              <a:gd name="connsiteY10" fmla="*/ 2778826 h 3740727"/>
              <a:gd name="connsiteX11" fmla="*/ 154707 w 808506"/>
              <a:gd name="connsiteY11" fmla="*/ 2541319 h 3740727"/>
              <a:gd name="connsiteX12" fmla="*/ 148769 w 808506"/>
              <a:gd name="connsiteY12" fmla="*/ 2476005 h 3740727"/>
              <a:gd name="connsiteX13" fmla="*/ 95330 w 808506"/>
              <a:gd name="connsiteY13" fmla="*/ 2428504 h 3740727"/>
              <a:gd name="connsiteX14" fmla="*/ 130956 w 808506"/>
              <a:gd name="connsiteY14" fmla="*/ 2357252 h 3740727"/>
              <a:gd name="connsiteX15" fmla="*/ 83455 w 808506"/>
              <a:gd name="connsiteY15" fmla="*/ 2161309 h 3740727"/>
              <a:gd name="connsiteX16" fmla="*/ 107206 w 808506"/>
              <a:gd name="connsiteY16" fmla="*/ 2042556 h 3740727"/>
              <a:gd name="connsiteX17" fmla="*/ 89393 w 808506"/>
              <a:gd name="connsiteY17" fmla="*/ 1995054 h 3740727"/>
              <a:gd name="connsiteX18" fmla="*/ 53767 w 808506"/>
              <a:gd name="connsiteY18" fmla="*/ 1971304 h 3740727"/>
              <a:gd name="connsiteX19" fmla="*/ 48157 w 808506"/>
              <a:gd name="connsiteY19" fmla="*/ 1791207 h 3740727"/>
              <a:gd name="connsiteX20" fmla="*/ 23094 w 808506"/>
              <a:gd name="connsiteY20" fmla="*/ 1712050 h 3740727"/>
              <a:gd name="connsiteX21" fmla="*/ 0 w 808506"/>
              <a:gd name="connsiteY21" fmla="*/ 1605172 h 3740727"/>
              <a:gd name="connsiteX22" fmla="*/ 104911 w 808506"/>
              <a:gd name="connsiteY22" fmla="*/ 1547435 h 3740727"/>
              <a:gd name="connsiteX23" fmla="*/ 190661 w 808506"/>
              <a:gd name="connsiteY23" fmla="*/ 1397026 h 3740727"/>
              <a:gd name="connsiteX24" fmla="*/ 556173 w 808506"/>
              <a:gd name="connsiteY24" fmla="*/ 1184255 h 3740727"/>
              <a:gd name="connsiteX25" fmla="*/ 570343 w 808506"/>
              <a:gd name="connsiteY25" fmla="*/ 1134093 h 3740727"/>
              <a:gd name="connsiteX26" fmla="*/ 611907 w 808506"/>
              <a:gd name="connsiteY26" fmla="*/ 1134093 h 3740727"/>
              <a:gd name="connsiteX27" fmla="*/ 635658 w 808506"/>
              <a:gd name="connsiteY27" fmla="*/ 1145969 h 3740727"/>
              <a:gd name="connsiteX28" fmla="*/ 683159 w 808506"/>
              <a:gd name="connsiteY28" fmla="*/ 1033153 h 3740727"/>
              <a:gd name="connsiteX29" fmla="*/ 665346 w 808506"/>
              <a:gd name="connsiteY29" fmla="*/ 890649 h 3740727"/>
              <a:gd name="connsiteX30" fmla="*/ 774191 w 808506"/>
              <a:gd name="connsiteY30" fmla="*/ 897971 h 3740727"/>
              <a:gd name="connsiteX31" fmla="*/ 808506 w 808506"/>
              <a:gd name="connsiteY31" fmla="*/ 817467 h 3740727"/>
              <a:gd name="connsiteX32" fmla="*/ 664363 w 808506"/>
              <a:gd name="connsiteY32" fmla="*/ 687821 h 3740727"/>
              <a:gd name="connsiteX33" fmla="*/ 492498 w 808506"/>
              <a:gd name="connsiteY33" fmla="*/ 675946 h 3740727"/>
              <a:gd name="connsiteX34" fmla="*/ 320961 w 808506"/>
              <a:gd name="connsiteY34" fmla="*/ 463138 h 3740727"/>
              <a:gd name="connsiteX35" fmla="*/ 279398 w 808506"/>
              <a:gd name="connsiteY35" fmla="*/ 201880 h 3740727"/>
              <a:gd name="connsiteX36" fmla="*/ 362525 w 808506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56173 w 819725"/>
              <a:gd name="connsiteY24" fmla="*/ 1184255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774191 w 819725"/>
              <a:gd name="connsiteY30" fmla="*/ 897971 h 3740727"/>
              <a:gd name="connsiteX31" fmla="*/ 819725 w 819725"/>
              <a:gd name="connsiteY31" fmla="*/ 783808 h 3740727"/>
              <a:gd name="connsiteX32" fmla="*/ 664363 w 819725"/>
              <a:gd name="connsiteY32" fmla="*/ 687821 h 3740727"/>
              <a:gd name="connsiteX33" fmla="*/ 492498 w 819725"/>
              <a:gd name="connsiteY33" fmla="*/ 675946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56173 w 819725"/>
              <a:gd name="connsiteY24" fmla="*/ 1184255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774191 w 819725"/>
              <a:gd name="connsiteY30" fmla="*/ 897971 h 3740727"/>
              <a:gd name="connsiteX31" fmla="*/ 819725 w 819725"/>
              <a:gd name="connsiteY31" fmla="*/ 783808 h 3740727"/>
              <a:gd name="connsiteX32" fmla="*/ 664363 w 819725"/>
              <a:gd name="connsiteY32" fmla="*/ 687821 h 3740727"/>
              <a:gd name="connsiteX33" fmla="*/ 464449 w 819725"/>
              <a:gd name="connsiteY33" fmla="*/ 642287 h 3740727"/>
              <a:gd name="connsiteX34" fmla="*/ 320961 w 819725"/>
              <a:gd name="connsiteY34" fmla="*/ 463138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56173 w 819725"/>
              <a:gd name="connsiteY24" fmla="*/ 1184255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774191 w 819725"/>
              <a:gd name="connsiteY30" fmla="*/ 897971 h 3740727"/>
              <a:gd name="connsiteX31" fmla="*/ 819725 w 819725"/>
              <a:gd name="connsiteY31" fmla="*/ 783808 h 3740727"/>
              <a:gd name="connsiteX32" fmla="*/ 664363 w 819725"/>
              <a:gd name="connsiteY32" fmla="*/ 687821 h 3740727"/>
              <a:gd name="connsiteX33" fmla="*/ 464449 w 819725"/>
              <a:gd name="connsiteY33" fmla="*/ 642287 h 3740727"/>
              <a:gd name="connsiteX34" fmla="*/ 320961 w 819725"/>
              <a:gd name="connsiteY34" fmla="*/ 564115 h 3740727"/>
              <a:gd name="connsiteX35" fmla="*/ 279398 w 819725"/>
              <a:gd name="connsiteY35" fmla="*/ 201880 h 3740727"/>
              <a:gd name="connsiteX36" fmla="*/ 362525 w 819725"/>
              <a:gd name="connsiteY36" fmla="*/ 0 h 3740727"/>
              <a:gd name="connsiteX0" fmla="*/ 18141 w 819725"/>
              <a:gd name="connsiteY0" fmla="*/ 3740727 h 3740727"/>
              <a:gd name="connsiteX1" fmla="*/ 243772 w 819725"/>
              <a:gd name="connsiteY1" fmla="*/ 3443844 h 3740727"/>
              <a:gd name="connsiteX2" fmla="*/ 237834 w 819725"/>
              <a:gd name="connsiteY2" fmla="*/ 3378530 h 3740727"/>
              <a:gd name="connsiteX3" fmla="*/ 202208 w 819725"/>
              <a:gd name="connsiteY3" fmla="*/ 3360717 h 3740727"/>
              <a:gd name="connsiteX4" fmla="*/ 214084 w 819725"/>
              <a:gd name="connsiteY4" fmla="*/ 3307278 h 3740727"/>
              <a:gd name="connsiteX5" fmla="*/ 154707 w 819725"/>
              <a:gd name="connsiteY5" fmla="*/ 3176649 h 3740727"/>
              <a:gd name="connsiteX6" fmla="*/ 160645 w 819725"/>
              <a:gd name="connsiteY6" fmla="*/ 3010395 h 3740727"/>
              <a:gd name="connsiteX7" fmla="*/ 148769 w 819725"/>
              <a:gd name="connsiteY7" fmla="*/ 2974769 h 3740727"/>
              <a:gd name="connsiteX8" fmla="*/ 172520 w 819725"/>
              <a:gd name="connsiteY8" fmla="*/ 2885704 h 3740727"/>
              <a:gd name="connsiteX9" fmla="*/ 184395 w 819725"/>
              <a:gd name="connsiteY9" fmla="*/ 2867891 h 3740727"/>
              <a:gd name="connsiteX10" fmla="*/ 154707 w 819725"/>
              <a:gd name="connsiteY10" fmla="*/ 2778826 h 3740727"/>
              <a:gd name="connsiteX11" fmla="*/ 154707 w 819725"/>
              <a:gd name="connsiteY11" fmla="*/ 2541319 h 3740727"/>
              <a:gd name="connsiteX12" fmla="*/ 148769 w 819725"/>
              <a:gd name="connsiteY12" fmla="*/ 2476005 h 3740727"/>
              <a:gd name="connsiteX13" fmla="*/ 95330 w 819725"/>
              <a:gd name="connsiteY13" fmla="*/ 2428504 h 3740727"/>
              <a:gd name="connsiteX14" fmla="*/ 130956 w 819725"/>
              <a:gd name="connsiteY14" fmla="*/ 2357252 h 3740727"/>
              <a:gd name="connsiteX15" fmla="*/ 83455 w 819725"/>
              <a:gd name="connsiteY15" fmla="*/ 2161309 h 3740727"/>
              <a:gd name="connsiteX16" fmla="*/ 107206 w 819725"/>
              <a:gd name="connsiteY16" fmla="*/ 2042556 h 3740727"/>
              <a:gd name="connsiteX17" fmla="*/ 89393 w 819725"/>
              <a:gd name="connsiteY17" fmla="*/ 1995054 h 3740727"/>
              <a:gd name="connsiteX18" fmla="*/ 53767 w 819725"/>
              <a:gd name="connsiteY18" fmla="*/ 1971304 h 3740727"/>
              <a:gd name="connsiteX19" fmla="*/ 48157 w 819725"/>
              <a:gd name="connsiteY19" fmla="*/ 1791207 h 3740727"/>
              <a:gd name="connsiteX20" fmla="*/ 23094 w 819725"/>
              <a:gd name="connsiteY20" fmla="*/ 1712050 h 3740727"/>
              <a:gd name="connsiteX21" fmla="*/ 0 w 819725"/>
              <a:gd name="connsiteY21" fmla="*/ 1605172 h 3740727"/>
              <a:gd name="connsiteX22" fmla="*/ 104911 w 819725"/>
              <a:gd name="connsiteY22" fmla="*/ 1547435 h 3740727"/>
              <a:gd name="connsiteX23" fmla="*/ 190661 w 819725"/>
              <a:gd name="connsiteY23" fmla="*/ 1397026 h 3740727"/>
              <a:gd name="connsiteX24" fmla="*/ 556173 w 819725"/>
              <a:gd name="connsiteY24" fmla="*/ 1184255 h 3740727"/>
              <a:gd name="connsiteX25" fmla="*/ 570343 w 819725"/>
              <a:gd name="connsiteY25" fmla="*/ 1134093 h 3740727"/>
              <a:gd name="connsiteX26" fmla="*/ 611907 w 819725"/>
              <a:gd name="connsiteY26" fmla="*/ 1134093 h 3740727"/>
              <a:gd name="connsiteX27" fmla="*/ 635658 w 819725"/>
              <a:gd name="connsiteY27" fmla="*/ 1145969 h 3740727"/>
              <a:gd name="connsiteX28" fmla="*/ 683159 w 819725"/>
              <a:gd name="connsiteY28" fmla="*/ 1033153 h 3740727"/>
              <a:gd name="connsiteX29" fmla="*/ 665346 w 819725"/>
              <a:gd name="connsiteY29" fmla="*/ 890649 h 3740727"/>
              <a:gd name="connsiteX30" fmla="*/ 774191 w 819725"/>
              <a:gd name="connsiteY30" fmla="*/ 897971 h 3740727"/>
              <a:gd name="connsiteX31" fmla="*/ 819725 w 819725"/>
              <a:gd name="connsiteY31" fmla="*/ 783808 h 3740727"/>
              <a:gd name="connsiteX32" fmla="*/ 664363 w 819725"/>
              <a:gd name="connsiteY32" fmla="*/ 687821 h 3740727"/>
              <a:gd name="connsiteX33" fmla="*/ 464449 w 819725"/>
              <a:gd name="connsiteY33" fmla="*/ 642287 h 3740727"/>
              <a:gd name="connsiteX34" fmla="*/ 320961 w 819725"/>
              <a:gd name="connsiteY34" fmla="*/ 564115 h 3740727"/>
              <a:gd name="connsiteX35" fmla="*/ 296227 w 819725"/>
              <a:gd name="connsiteY35" fmla="*/ 308466 h 3740727"/>
              <a:gd name="connsiteX36" fmla="*/ 362525 w 819725"/>
              <a:gd name="connsiteY36" fmla="*/ 0 h 3740727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07206 w 819725"/>
              <a:gd name="connsiteY16" fmla="*/ 1975238 h 3673409"/>
              <a:gd name="connsiteX17" fmla="*/ 89393 w 819725"/>
              <a:gd name="connsiteY17" fmla="*/ 1927736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23094 w 819725"/>
              <a:gd name="connsiteY20" fmla="*/ 164473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65346 w 819725"/>
              <a:gd name="connsiteY29" fmla="*/ 823331 h 3673409"/>
              <a:gd name="connsiteX30" fmla="*/ 774191 w 819725"/>
              <a:gd name="connsiteY30" fmla="*/ 83065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96227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07206 w 819725"/>
              <a:gd name="connsiteY16" fmla="*/ 1975238 h 3673409"/>
              <a:gd name="connsiteX17" fmla="*/ 89393 w 819725"/>
              <a:gd name="connsiteY17" fmla="*/ 1927736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23094 w 819725"/>
              <a:gd name="connsiteY20" fmla="*/ 164473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65346 w 819725"/>
              <a:gd name="connsiteY29" fmla="*/ 823331 h 3673409"/>
              <a:gd name="connsiteX30" fmla="*/ 774191 w 819725"/>
              <a:gd name="connsiteY30" fmla="*/ 83065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89393 w 819725"/>
              <a:gd name="connsiteY17" fmla="*/ 1927736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23094 w 819725"/>
              <a:gd name="connsiteY20" fmla="*/ 164473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65346 w 819725"/>
              <a:gd name="connsiteY29" fmla="*/ 823331 h 3673409"/>
              <a:gd name="connsiteX30" fmla="*/ 774191 w 819725"/>
              <a:gd name="connsiteY30" fmla="*/ 83065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23094 w 819725"/>
              <a:gd name="connsiteY20" fmla="*/ 164473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65346 w 819725"/>
              <a:gd name="connsiteY29" fmla="*/ 823331 h 3673409"/>
              <a:gd name="connsiteX30" fmla="*/ 774191 w 819725"/>
              <a:gd name="connsiteY30" fmla="*/ 83065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65346 w 819725"/>
              <a:gd name="connsiteY29" fmla="*/ 823331 h 3673409"/>
              <a:gd name="connsiteX30" fmla="*/ 774191 w 819725"/>
              <a:gd name="connsiteY30" fmla="*/ 83065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74191 w 819725"/>
              <a:gd name="connsiteY30" fmla="*/ 83065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8011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51752 w 819725"/>
              <a:gd name="connsiteY30" fmla="*/ 81943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0645 w 819725"/>
              <a:gd name="connsiteY6" fmla="*/ 294307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7450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51752 w 819725"/>
              <a:gd name="connsiteY30" fmla="*/ 81943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6254 w 819725"/>
              <a:gd name="connsiteY6" fmla="*/ 2954297 h 3673409"/>
              <a:gd name="connsiteX7" fmla="*/ 148769 w 819725"/>
              <a:gd name="connsiteY7" fmla="*/ 2907451 h 3673409"/>
              <a:gd name="connsiteX8" fmla="*/ 17252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7450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51752 w 819725"/>
              <a:gd name="connsiteY30" fmla="*/ 81943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6254 w 819725"/>
              <a:gd name="connsiteY6" fmla="*/ 2954297 h 3673409"/>
              <a:gd name="connsiteX7" fmla="*/ 148769 w 819725"/>
              <a:gd name="connsiteY7" fmla="*/ 2907451 h 3673409"/>
              <a:gd name="connsiteX8" fmla="*/ 18374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48157 w 819725"/>
              <a:gd name="connsiteY19" fmla="*/ 172388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7450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51752 w 819725"/>
              <a:gd name="connsiteY30" fmla="*/ 81943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6254 w 819725"/>
              <a:gd name="connsiteY6" fmla="*/ 2954297 h 3673409"/>
              <a:gd name="connsiteX7" fmla="*/ 148769 w 819725"/>
              <a:gd name="connsiteY7" fmla="*/ 2907451 h 3673409"/>
              <a:gd name="connsiteX8" fmla="*/ 18374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70596 w 819725"/>
              <a:gd name="connsiteY19" fmla="*/ 1746329 h 3673409"/>
              <a:gd name="connsiteX20" fmla="*/ 655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7450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51752 w 819725"/>
              <a:gd name="connsiteY30" fmla="*/ 81943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  <a:gd name="connsiteX0" fmla="*/ 18141 w 819725"/>
              <a:gd name="connsiteY0" fmla="*/ 3673409 h 3673409"/>
              <a:gd name="connsiteX1" fmla="*/ 243772 w 819725"/>
              <a:gd name="connsiteY1" fmla="*/ 3376526 h 3673409"/>
              <a:gd name="connsiteX2" fmla="*/ 237834 w 819725"/>
              <a:gd name="connsiteY2" fmla="*/ 3311212 h 3673409"/>
              <a:gd name="connsiteX3" fmla="*/ 202208 w 819725"/>
              <a:gd name="connsiteY3" fmla="*/ 3293399 h 3673409"/>
              <a:gd name="connsiteX4" fmla="*/ 214084 w 819725"/>
              <a:gd name="connsiteY4" fmla="*/ 3239960 h 3673409"/>
              <a:gd name="connsiteX5" fmla="*/ 154707 w 819725"/>
              <a:gd name="connsiteY5" fmla="*/ 3109331 h 3673409"/>
              <a:gd name="connsiteX6" fmla="*/ 166254 w 819725"/>
              <a:gd name="connsiteY6" fmla="*/ 2954297 h 3673409"/>
              <a:gd name="connsiteX7" fmla="*/ 148769 w 819725"/>
              <a:gd name="connsiteY7" fmla="*/ 2907451 h 3673409"/>
              <a:gd name="connsiteX8" fmla="*/ 183740 w 819725"/>
              <a:gd name="connsiteY8" fmla="*/ 2818386 h 3673409"/>
              <a:gd name="connsiteX9" fmla="*/ 184395 w 819725"/>
              <a:gd name="connsiteY9" fmla="*/ 2800573 h 3673409"/>
              <a:gd name="connsiteX10" fmla="*/ 154707 w 819725"/>
              <a:gd name="connsiteY10" fmla="*/ 2711508 h 3673409"/>
              <a:gd name="connsiteX11" fmla="*/ 154707 w 819725"/>
              <a:gd name="connsiteY11" fmla="*/ 2474001 h 3673409"/>
              <a:gd name="connsiteX12" fmla="*/ 148769 w 819725"/>
              <a:gd name="connsiteY12" fmla="*/ 2408687 h 3673409"/>
              <a:gd name="connsiteX13" fmla="*/ 95330 w 819725"/>
              <a:gd name="connsiteY13" fmla="*/ 2361186 h 3673409"/>
              <a:gd name="connsiteX14" fmla="*/ 130956 w 819725"/>
              <a:gd name="connsiteY14" fmla="*/ 2289934 h 3673409"/>
              <a:gd name="connsiteX15" fmla="*/ 83455 w 819725"/>
              <a:gd name="connsiteY15" fmla="*/ 2093991 h 3673409"/>
              <a:gd name="connsiteX16" fmla="*/ 112816 w 819725"/>
              <a:gd name="connsiteY16" fmla="*/ 2020117 h 3673409"/>
              <a:gd name="connsiteX17" fmla="*/ 72563 w 819725"/>
              <a:gd name="connsiteY17" fmla="*/ 1955785 h 3673409"/>
              <a:gd name="connsiteX18" fmla="*/ 53767 w 819725"/>
              <a:gd name="connsiteY18" fmla="*/ 1903986 h 3673409"/>
              <a:gd name="connsiteX19" fmla="*/ 70596 w 819725"/>
              <a:gd name="connsiteY19" fmla="*/ 1746329 h 3673409"/>
              <a:gd name="connsiteX20" fmla="*/ 6264 w 819725"/>
              <a:gd name="connsiteY20" fmla="*/ 1650342 h 3673409"/>
              <a:gd name="connsiteX21" fmla="*/ 0 w 819725"/>
              <a:gd name="connsiteY21" fmla="*/ 1537854 h 3673409"/>
              <a:gd name="connsiteX22" fmla="*/ 104911 w 819725"/>
              <a:gd name="connsiteY22" fmla="*/ 1474507 h 3673409"/>
              <a:gd name="connsiteX23" fmla="*/ 190661 w 819725"/>
              <a:gd name="connsiteY23" fmla="*/ 1329708 h 3673409"/>
              <a:gd name="connsiteX24" fmla="*/ 556173 w 819725"/>
              <a:gd name="connsiteY24" fmla="*/ 1116937 h 3673409"/>
              <a:gd name="connsiteX25" fmla="*/ 570343 w 819725"/>
              <a:gd name="connsiteY25" fmla="*/ 1066775 h 3673409"/>
              <a:gd name="connsiteX26" fmla="*/ 611907 w 819725"/>
              <a:gd name="connsiteY26" fmla="*/ 1066775 h 3673409"/>
              <a:gd name="connsiteX27" fmla="*/ 635658 w 819725"/>
              <a:gd name="connsiteY27" fmla="*/ 1078651 h 3673409"/>
              <a:gd name="connsiteX28" fmla="*/ 683159 w 819725"/>
              <a:gd name="connsiteY28" fmla="*/ 965835 h 3673409"/>
              <a:gd name="connsiteX29" fmla="*/ 687785 w 819725"/>
              <a:gd name="connsiteY29" fmla="*/ 885039 h 3673409"/>
              <a:gd name="connsiteX30" fmla="*/ 751752 w 819725"/>
              <a:gd name="connsiteY30" fmla="*/ 819433 h 3673409"/>
              <a:gd name="connsiteX31" fmla="*/ 819725 w 819725"/>
              <a:gd name="connsiteY31" fmla="*/ 716490 h 3673409"/>
              <a:gd name="connsiteX32" fmla="*/ 664363 w 819725"/>
              <a:gd name="connsiteY32" fmla="*/ 620503 h 3673409"/>
              <a:gd name="connsiteX33" fmla="*/ 464449 w 819725"/>
              <a:gd name="connsiteY33" fmla="*/ 574969 h 3673409"/>
              <a:gd name="connsiteX34" fmla="*/ 320961 w 819725"/>
              <a:gd name="connsiteY34" fmla="*/ 496797 h 3673409"/>
              <a:gd name="connsiteX35" fmla="*/ 279398 w 819725"/>
              <a:gd name="connsiteY35" fmla="*/ 241148 h 3673409"/>
              <a:gd name="connsiteX36" fmla="*/ 413013 w 819725"/>
              <a:gd name="connsiteY36" fmla="*/ 0 h 367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19725" h="3673409">
                <a:moveTo>
                  <a:pt x="18141" y="3673409"/>
                </a:moveTo>
                <a:lnTo>
                  <a:pt x="243772" y="3376526"/>
                </a:lnTo>
                <a:lnTo>
                  <a:pt x="237834" y="3311212"/>
                </a:lnTo>
                <a:lnTo>
                  <a:pt x="202208" y="3293399"/>
                </a:lnTo>
                <a:lnTo>
                  <a:pt x="214084" y="3239960"/>
                </a:lnTo>
                <a:lnTo>
                  <a:pt x="154707" y="3109331"/>
                </a:lnTo>
                <a:lnTo>
                  <a:pt x="166254" y="2954297"/>
                </a:lnTo>
                <a:lnTo>
                  <a:pt x="148769" y="2907451"/>
                </a:lnTo>
                <a:lnTo>
                  <a:pt x="183740" y="2818386"/>
                </a:lnTo>
                <a:cubicBezTo>
                  <a:pt x="183958" y="2812448"/>
                  <a:pt x="184177" y="2806511"/>
                  <a:pt x="184395" y="2800573"/>
                </a:cubicBezTo>
                <a:lnTo>
                  <a:pt x="154707" y="2711508"/>
                </a:lnTo>
                <a:lnTo>
                  <a:pt x="154707" y="2474001"/>
                </a:lnTo>
                <a:lnTo>
                  <a:pt x="148769" y="2408687"/>
                </a:lnTo>
                <a:lnTo>
                  <a:pt x="95330" y="2361186"/>
                </a:lnTo>
                <a:lnTo>
                  <a:pt x="130956" y="2289934"/>
                </a:lnTo>
                <a:lnTo>
                  <a:pt x="83455" y="2093991"/>
                </a:lnTo>
                <a:lnTo>
                  <a:pt x="112816" y="2020117"/>
                </a:lnTo>
                <a:lnTo>
                  <a:pt x="72563" y="1955785"/>
                </a:lnTo>
                <a:lnTo>
                  <a:pt x="53767" y="1903986"/>
                </a:lnTo>
                <a:lnTo>
                  <a:pt x="70596" y="1746329"/>
                </a:lnTo>
                <a:lnTo>
                  <a:pt x="6264" y="1650342"/>
                </a:lnTo>
                <a:cubicBezTo>
                  <a:pt x="6046" y="1612846"/>
                  <a:pt x="218" y="1575350"/>
                  <a:pt x="0" y="1537854"/>
                </a:cubicBezTo>
                <a:lnTo>
                  <a:pt x="104911" y="1474507"/>
                </a:lnTo>
                <a:lnTo>
                  <a:pt x="190661" y="1329708"/>
                </a:lnTo>
                <a:lnTo>
                  <a:pt x="556173" y="1116937"/>
                </a:lnTo>
                <a:lnTo>
                  <a:pt x="570343" y="1066775"/>
                </a:lnTo>
                <a:lnTo>
                  <a:pt x="611907" y="1066775"/>
                </a:lnTo>
                <a:lnTo>
                  <a:pt x="635658" y="1078651"/>
                </a:lnTo>
                <a:lnTo>
                  <a:pt x="683159" y="965835"/>
                </a:lnTo>
                <a:lnTo>
                  <a:pt x="687785" y="885039"/>
                </a:lnTo>
                <a:lnTo>
                  <a:pt x="751752" y="819433"/>
                </a:lnTo>
                <a:cubicBezTo>
                  <a:pt x="751971" y="852436"/>
                  <a:pt x="819506" y="683487"/>
                  <a:pt x="819725" y="716490"/>
                </a:cubicBezTo>
                <a:lnTo>
                  <a:pt x="664363" y="620503"/>
                </a:lnTo>
                <a:lnTo>
                  <a:pt x="464449" y="574969"/>
                </a:lnTo>
                <a:lnTo>
                  <a:pt x="320961" y="496797"/>
                </a:lnTo>
                <a:lnTo>
                  <a:pt x="279398" y="241148"/>
                </a:lnTo>
                <a:lnTo>
                  <a:pt x="41301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1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4C7367CC-2C8F-E4DC-E8B8-3D16B5436723}"/>
              </a:ext>
            </a:extLst>
          </p:cNvPr>
          <p:cNvSpPr/>
          <p:nvPr/>
        </p:nvSpPr>
        <p:spPr>
          <a:xfrm>
            <a:off x="5157187" y="1821043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9CA13AC4-7435-DEEE-4605-E265104DD5A0}"/>
              </a:ext>
            </a:extLst>
          </p:cNvPr>
          <p:cNvSpPr/>
          <p:nvPr/>
        </p:nvSpPr>
        <p:spPr>
          <a:xfrm>
            <a:off x="5157189" y="1373576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016B8DF6-A094-4F81-9D28-9C8995215F26}"/>
              </a:ext>
            </a:extLst>
          </p:cNvPr>
          <p:cNvGrpSpPr/>
          <p:nvPr/>
        </p:nvGrpSpPr>
        <p:grpSpPr>
          <a:xfrm>
            <a:off x="187781" y="1373576"/>
            <a:ext cx="4561032" cy="2376000"/>
            <a:chOff x="563822" y="1400274"/>
            <a:chExt cx="4561032" cy="2376000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:a16="http://schemas.microsoft.com/office/drawing/2014/main" xmlns="" id="{45117FCB-FB0D-ACDC-38CA-B0524F5A8C72}"/>
                </a:ext>
              </a:extLst>
            </p:cNvPr>
            <p:cNvSpPr/>
            <p:nvPr/>
          </p:nvSpPr>
          <p:spPr>
            <a:xfrm>
              <a:off x="627015" y="1400274"/>
              <a:ext cx="4497839" cy="2376000"/>
            </a:xfrm>
            <a:prstGeom prst="roundRect">
              <a:avLst>
                <a:gd name="adj" fmla="val 10961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576C8BFA-FA03-9B4C-0957-FEDBCCA21685}"/>
                </a:ext>
              </a:extLst>
            </p:cNvPr>
            <p:cNvSpPr txBox="1"/>
            <p:nvPr/>
          </p:nvSpPr>
          <p:spPr>
            <a:xfrm>
              <a:off x="627016" y="1678464"/>
              <a:ext cx="446988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СРЕДНЕМЕСЯЧНАЯ ЗАРАБОТНАЯ ПЛАТА РАБОТНИКОВ</a:t>
              </a:r>
            </a:p>
          </p:txBody>
        </p:sp>
        <p:graphicFrame>
          <p:nvGraphicFramePr>
            <p:cNvPr id="18" name="Диаграмма 17">
              <a:extLst>
                <a:ext uri="{FF2B5EF4-FFF2-40B4-BE49-F238E27FC236}">
                  <a16:creationId xmlns:a16="http://schemas.microsoft.com/office/drawing/2014/main" xmlns="" id="{C9CC9D82-BE37-F183-FE0F-F5EC16E99A0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58303353"/>
                </p:ext>
              </p:extLst>
            </p:nvPr>
          </p:nvGraphicFramePr>
          <p:xfrm>
            <a:off x="563822" y="1913532"/>
            <a:ext cx="4517040" cy="17965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xmlns="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573826"/>
              </p:ext>
            </p:extLst>
          </p:nvPr>
        </p:nvGraphicFramePr>
        <p:xfrm>
          <a:off x="5152199" y="1699797"/>
          <a:ext cx="4495561" cy="1560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891">
                  <a:extLst>
                    <a:ext uri="{9D8B030D-6E8A-4147-A177-3AD203B41FA5}">
                      <a16:colId xmlns:a16="http://schemas.microsoft.com/office/drawing/2014/main" xmlns="" val="3318199641"/>
                    </a:ext>
                  </a:extLst>
                </a:gridCol>
                <a:gridCol w="522243">
                  <a:extLst>
                    <a:ext uri="{9D8B030D-6E8A-4147-A177-3AD203B41FA5}">
                      <a16:colId xmlns:a16="http://schemas.microsoft.com/office/drawing/2014/main" xmlns="" val="1343176932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xmlns="" val="2111604541"/>
                    </a:ext>
                  </a:extLst>
                </a:gridCol>
                <a:gridCol w="1173967">
                  <a:extLst>
                    <a:ext uri="{9D8B030D-6E8A-4147-A177-3AD203B41FA5}">
                      <a16:colId xmlns:a16="http://schemas.microsoft.com/office/drawing/2014/main" xmlns="" val="2298273598"/>
                    </a:ext>
                  </a:extLst>
                </a:gridCol>
              </a:tblGrid>
              <a:tr h="337877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8852991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работников по крупным и средним организациям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Золотухинского района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55 172,4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56 140,5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50627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7235586"/>
                  </a:ext>
                </a:extLst>
              </a:tr>
              <a:tr h="407552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Курской области</a:t>
                      </a:r>
                      <a:endParaRPr lang="x-none" sz="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53 064,3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65 433,9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879490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7326AD10-2947-EFC3-9FD0-462C38686134}"/>
              </a:ext>
            </a:extLst>
          </p:cNvPr>
          <p:cNvSpPr txBox="1"/>
          <p:nvPr/>
        </p:nvSpPr>
        <p:spPr>
          <a:xfrm>
            <a:off x="467218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C1F7855C-3C0A-4AA7-EFF7-C1E794F9135E}"/>
              </a:ext>
            </a:extLst>
          </p:cNvPr>
          <p:cNvSpPr txBox="1"/>
          <p:nvPr/>
        </p:nvSpPr>
        <p:spPr>
          <a:xfrm>
            <a:off x="7017481" y="647444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F64E6E85-53C3-4FF2-A312-56216A4AEE9C}"/>
              </a:ext>
            </a:extLst>
          </p:cNvPr>
          <p:cNvGrpSpPr/>
          <p:nvPr/>
        </p:nvGrpSpPr>
        <p:grpSpPr>
          <a:xfrm>
            <a:off x="6996240" y="4035151"/>
            <a:ext cx="2160000" cy="2376000"/>
            <a:chOff x="7623954" y="3931822"/>
            <a:chExt cx="2160000" cy="2376000"/>
          </a:xfrm>
        </p:grpSpPr>
        <p:sp>
          <p:nvSpPr>
            <p:cNvPr id="74" name="Скругленный прямоугольник 73">
              <a:extLst>
                <a:ext uri="{FF2B5EF4-FFF2-40B4-BE49-F238E27FC236}">
                  <a16:creationId xmlns:a16="http://schemas.microsoft.com/office/drawing/2014/main" xmlns="" id="{2B56E9F4-E4FE-07B5-1673-7C188D637F75}"/>
                </a:ext>
              </a:extLst>
            </p:cNvPr>
            <p:cNvSpPr/>
            <p:nvPr/>
          </p:nvSpPr>
          <p:spPr>
            <a:xfrm>
              <a:off x="7623954" y="3931822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4E843EC5-B93D-014D-3D45-983FBD45BCAE}"/>
                </a:ext>
              </a:extLst>
            </p:cNvPr>
            <p:cNvSpPr txBox="1"/>
            <p:nvPr/>
          </p:nvSpPr>
          <p:spPr>
            <a:xfrm>
              <a:off x="7826548" y="4848841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безработные граждане в 2024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3" name="Рисунок 72" descr="Уменьшить со сплошной заливкой">
              <a:extLst>
                <a:ext uri="{FF2B5EF4-FFF2-40B4-BE49-F238E27FC236}">
                  <a16:creationId xmlns:a16="http://schemas.microsoft.com/office/drawing/2014/main" xmlns="" id="{F7DE0371-C049-15C0-FB63-F322CF1A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315342" y="4066128"/>
              <a:ext cx="360000" cy="3600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722792DB-D6F2-13EE-AD40-3281D52F5D03}"/>
                </a:ext>
              </a:extLst>
            </p:cNvPr>
            <p:cNvSpPr txBox="1"/>
            <p:nvPr/>
          </p:nvSpPr>
          <p:spPr>
            <a:xfrm>
              <a:off x="7813672" y="4345470"/>
              <a:ext cx="7589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41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D7D2CD61-52B2-2F21-B305-8346B1FF7764}"/>
                </a:ext>
              </a:extLst>
            </p:cNvPr>
            <p:cNvSpPr txBox="1"/>
            <p:nvPr/>
          </p:nvSpPr>
          <p:spPr>
            <a:xfrm>
              <a:off x="7835654" y="5891942"/>
              <a:ext cx="183968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610C1CB3-4216-43C5-84F7-BB1D048094E2}"/>
              </a:ext>
            </a:extLst>
          </p:cNvPr>
          <p:cNvGrpSpPr/>
          <p:nvPr/>
        </p:nvGrpSpPr>
        <p:grpSpPr>
          <a:xfrm>
            <a:off x="3711841" y="4018234"/>
            <a:ext cx="2735624" cy="2376000"/>
            <a:chOff x="5210186" y="3965935"/>
            <a:chExt cx="2735624" cy="2376000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xmlns="" id="{3A2C6274-4B9B-F40B-8680-725F6BB96DFB}"/>
                </a:ext>
              </a:extLst>
            </p:cNvPr>
            <p:cNvSpPr/>
            <p:nvPr/>
          </p:nvSpPr>
          <p:spPr>
            <a:xfrm>
              <a:off x="5210186" y="3965935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423ED422-DF9E-9D1D-A2F9-831F081A251F}"/>
                </a:ext>
              </a:extLst>
            </p:cNvPr>
            <p:cNvSpPr txBox="1"/>
            <p:nvPr/>
          </p:nvSpPr>
          <p:spPr>
            <a:xfrm>
              <a:off x="5498819" y="4346722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0,3%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BEBF4CEF-8376-EA30-4646-371E66EC9A7B}"/>
                </a:ext>
              </a:extLst>
            </p:cNvPr>
            <p:cNvSpPr txBox="1"/>
            <p:nvPr/>
          </p:nvSpPr>
          <p:spPr>
            <a:xfrm>
              <a:off x="5498819" y="4848841"/>
              <a:ext cx="161759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регистрируемая безработица в </a:t>
              </a:r>
              <a:r>
                <a:rPr lang="ru-RU" sz="11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2024 </a:t>
              </a:r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xmlns="" id="{DE570A78-46A9-3F07-36FA-94EF1D510C3A}"/>
                </a:ext>
              </a:extLst>
            </p:cNvPr>
            <p:cNvSpPr/>
            <p:nvPr/>
          </p:nvSpPr>
          <p:spPr>
            <a:xfrm>
              <a:off x="5495581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0,3%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Рисунок 70" descr="Отменить подписку со сплошной заливкой">
              <a:extLst>
                <a:ext uri="{FF2B5EF4-FFF2-40B4-BE49-F238E27FC236}">
                  <a16:creationId xmlns:a16="http://schemas.microsoft.com/office/drawing/2014/main" xmlns="" id="{96BAE458-C0B9-5E94-E09C-84ADC4827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966417" y="4066128"/>
              <a:ext cx="360000" cy="36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5D23F441-3CBA-940B-B7FB-81A8DF61A225}"/>
                </a:ext>
              </a:extLst>
            </p:cNvPr>
            <p:cNvSpPr txBox="1"/>
            <p:nvPr/>
          </p:nvSpPr>
          <p:spPr>
            <a:xfrm>
              <a:off x="5507925" y="5891942"/>
              <a:ext cx="16175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безработице</a:t>
              </a: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01.01.2024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D265CD84-16A0-1463-24A7-04BB3B4AC8B8}"/>
              </a:ext>
            </a:extLst>
          </p:cNvPr>
          <p:cNvSpPr txBox="1"/>
          <p:nvPr/>
        </p:nvSpPr>
        <p:spPr>
          <a:xfrm>
            <a:off x="7956301" y="4603328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xmlns="" id="{9FF861A3-0A87-41E0-A935-52C848721799}"/>
              </a:ext>
            </a:extLst>
          </p:cNvPr>
          <p:cNvGrpSpPr/>
          <p:nvPr/>
        </p:nvGrpSpPr>
        <p:grpSpPr>
          <a:xfrm>
            <a:off x="655091" y="4017511"/>
            <a:ext cx="2743792" cy="2376000"/>
            <a:chOff x="5188252" y="3964017"/>
            <a:chExt cx="2743792" cy="2376000"/>
          </a:xfrm>
        </p:grpSpPr>
        <p:sp>
          <p:nvSpPr>
            <p:cNvPr id="39" name="Скругленный прямоугольник 13">
              <a:extLst>
                <a:ext uri="{FF2B5EF4-FFF2-40B4-BE49-F238E27FC236}">
                  <a16:creationId xmlns:a16="http://schemas.microsoft.com/office/drawing/2014/main" xmlns="" id="{01B992F4-1ADA-4C40-BE4E-2717FB27804F}"/>
                </a:ext>
              </a:extLst>
            </p:cNvPr>
            <p:cNvSpPr/>
            <p:nvPr/>
          </p:nvSpPr>
          <p:spPr>
            <a:xfrm>
              <a:off x="5188252" y="3964017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795C2F3-EA5D-415F-AD91-B246FC0DF854}"/>
                </a:ext>
              </a:extLst>
            </p:cNvPr>
            <p:cNvSpPr txBox="1"/>
            <p:nvPr/>
          </p:nvSpPr>
          <p:spPr>
            <a:xfrm>
              <a:off x="5485053" y="4345527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42,5 лет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48D3155A-EBDA-4666-8681-7B0871C5BC6C}"/>
                </a:ext>
              </a:extLst>
            </p:cNvPr>
            <p:cNvSpPr txBox="1"/>
            <p:nvPr/>
          </p:nvSpPr>
          <p:spPr>
            <a:xfrm>
              <a:off x="5459453" y="4847646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Средний возраст жителя города Курска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7F388063-AABC-4D65-8452-9287D769DB6E}"/>
                </a:ext>
              </a:extLst>
            </p:cNvPr>
            <p:cNvSpPr txBox="1"/>
            <p:nvPr/>
          </p:nvSpPr>
          <p:spPr>
            <a:xfrm>
              <a:off x="5498819" y="5299733"/>
              <a:ext cx="161759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2" name="Рисунок 41" descr="Уход со сплошной заливкой">
            <a:extLst>
              <a:ext uri="{FF2B5EF4-FFF2-40B4-BE49-F238E27FC236}">
                <a16:creationId xmlns:a16="http://schemas.microsoft.com/office/drawing/2014/main" xmlns="" id="{6D1E8CA7-23F4-4E83-BEF5-852E562ECA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293726" y="412641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03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:a16="http://schemas.microsoft.com/office/drawing/2014/main" xmlns="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:a16="http://schemas.microsoft.com/office/drawing/2014/main" xmlns="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70188" y="2787234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:a16="http://schemas.microsoft.com/office/drawing/2014/main" xmlns="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:a16="http://schemas.microsoft.com/office/drawing/2014/main" xmlns="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890206" y="5318246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:a16="http://schemas.microsoft.com/office/drawing/2014/main" xmlns="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:a16="http://schemas.microsoft.com/office/drawing/2014/main" xmlns="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56599" y="5318246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D1C4A423-2228-521E-E06B-9B389FC0E335}"/>
              </a:ext>
            </a:extLst>
          </p:cNvPr>
          <p:cNvSpPr txBox="1"/>
          <p:nvPr/>
        </p:nvSpPr>
        <p:spPr>
          <a:xfrm>
            <a:off x="836421" y="2424918"/>
            <a:ext cx="347494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0282E4-2CCC-CE9A-16F7-CC2F77DF86AD}"/>
              </a:ext>
            </a:extLst>
          </p:cNvPr>
          <p:cNvSpPr txBox="1"/>
          <p:nvPr/>
        </p:nvSpPr>
        <p:spPr>
          <a:xfrm>
            <a:off x="1201369" y="2758783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-10℃, в июле + 25℃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94ACB4A-9A05-F909-1488-4F131CC71B1A}"/>
              </a:ext>
            </a:extLst>
          </p:cNvPr>
          <p:cNvSpPr txBox="1"/>
          <p:nvPr/>
        </p:nvSpPr>
        <p:spPr>
          <a:xfrm>
            <a:off x="1201369" y="3214845"/>
            <a:ext cx="1976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дней в месяц идёт дождь</a:t>
            </a: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:a16="http://schemas.microsoft.com/office/drawing/2014/main" xmlns="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70576" y="2748060"/>
            <a:ext cx="360000" cy="360000"/>
          </a:xfrm>
          <a:prstGeom prst="rect">
            <a:avLst/>
          </a:prstGeom>
        </p:spPr>
      </p:pic>
      <p:pic>
        <p:nvPicPr>
          <p:cNvPr id="84" name="Рисунок 83" descr="Дождь со сплошной заливкой">
            <a:extLst>
              <a:ext uri="{FF2B5EF4-FFF2-40B4-BE49-F238E27FC236}">
                <a16:creationId xmlns:a16="http://schemas.microsoft.com/office/drawing/2014/main" xmlns="" id="{870DB04A-3422-E267-D9B9-AF7EB3B494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770576" y="32180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C30F9616-4CA9-8FB9-426A-440D5B09B098}"/>
              </a:ext>
            </a:extLst>
          </p:cNvPr>
          <p:cNvSpPr txBox="1"/>
          <p:nvPr/>
        </p:nvSpPr>
        <p:spPr>
          <a:xfrm>
            <a:off x="822443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запас 4,3 млн. м3 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E1B2EC90-8DAE-0957-5D26-BE6AB5E7E7C7}"/>
              </a:ext>
            </a:extLst>
          </p:cNvPr>
          <p:cNvSpPr txBox="1"/>
          <p:nvPr/>
        </p:nvSpPr>
        <p:spPr>
          <a:xfrm>
            <a:off x="1187392" y="5339692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хвойные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 млн. м3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A782E053-2F93-9792-F207-53B43CF12C51}"/>
              </a:ext>
            </a:extLst>
          </p:cNvPr>
          <p:cNvSpPr txBox="1"/>
          <p:nvPr/>
        </p:nvSpPr>
        <p:spPr>
          <a:xfrm>
            <a:off x="1187392" y="5816180"/>
            <a:ext cx="12981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спелые породы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 млн. м3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9BFF0E25-DFAE-46E7-0CAB-F8151F107F4C}"/>
              </a:ext>
            </a:extLst>
          </p:cNvPr>
          <p:cNvSpPr txBox="1"/>
          <p:nvPr/>
        </p:nvSpPr>
        <p:spPr>
          <a:xfrm>
            <a:off x="3320999" y="5339692"/>
            <a:ext cx="153199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DE3B28B-9C2A-C4FD-BC1D-17B55EA166BC}"/>
              </a:ext>
            </a:extLst>
          </p:cNvPr>
          <p:cNvSpPr txBox="1"/>
          <p:nvPr/>
        </p:nvSpPr>
        <p:spPr>
          <a:xfrm>
            <a:off x="3320999" y="5568097"/>
            <a:ext cx="177590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преобладают дерново-слабоподзолистые песчаные и супесчаные почвы                          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лесопосадки и выращивания картофеля</a:t>
            </a: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endParaRPr lang="ru-RU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значительно распространены  торфяно-болотные почвы </a:t>
            </a:r>
            <a:r>
              <a:rPr lang="ru-RU" sz="6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подходят для ведения  лесных хозяйств</a:t>
            </a:r>
            <a:endParaRPr lang="en-US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7ED753C6-79DF-D592-0C83-B15E5284834C}"/>
              </a:ext>
            </a:extLst>
          </p:cNvPr>
          <p:cNvSpPr txBox="1"/>
          <p:nvPr/>
        </p:nvSpPr>
        <p:spPr>
          <a:xfrm>
            <a:off x="5495521" y="2428126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9ED43C5D-0262-F43E-BACE-84B5F5D53598}"/>
              </a:ext>
            </a:extLst>
          </p:cNvPr>
          <p:cNvSpPr txBox="1"/>
          <p:nvPr/>
        </p:nvSpPr>
        <p:spPr>
          <a:xfrm>
            <a:off x="5860469" y="2758783"/>
            <a:ext cx="15176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строительных песков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57350817-E0E1-F8FA-9710-5BB6612E517F}"/>
              </a:ext>
            </a:extLst>
          </p:cNvPr>
          <p:cNvSpPr txBox="1"/>
          <p:nvPr/>
        </p:nvSpPr>
        <p:spPr>
          <a:xfrm>
            <a:off x="7999932" y="2758783"/>
            <a:ext cx="18189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формовочных песков и торфа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89,7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10,8 тыс.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18,2 тыс. га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22D72C5B-E6A0-1041-A71A-27D5324B5B6E}"/>
              </a:ext>
            </a:extLst>
          </p:cNvPr>
          <p:cNvSpPr txBox="1"/>
          <p:nvPr/>
        </p:nvSpPr>
        <p:spPr>
          <a:xfrm>
            <a:off x="5878006" y="3114667"/>
            <a:ext cx="1801389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пески используются в строительстве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AF200D8A-4754-0B34-A609-EBD815F68BCD}"/>
              </a:ext>
            </a:extLst>
          </p:cNvPr>
          <p:cNvSpPr txBox="1"/>
          <p:nvPr/>
        </p:nvSpPr>
        <p:spPr>
          <a:xfrm>
            <a:off x="8017469" y="3114667"/>
            <a:ext cx="180138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торф используются в качестве удобрения, топлива и сырья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:a16="http://schemas.microsoft.com/office/drawing/2014/main" xmlns="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3617829-9ABE-B8DA-2750-51342286CCBC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xmlns="" id="{A4503707-C842-55D2-8184-C2281EB1EB33}"/>
              </a:ext>
            </a:extLst>
          </p:cNvPr>
          <p:cNvSpPr/>
          <p:nvPr/>
        </p:nvSpPr>
        <p:spPr>
          <a:xfrm>
            <a:off x="7598612" y="2269714"/>
            <a:ext cx="2196000" cy="3243757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xmlns="" id="{6007C2EF-68BA-8F8F-ACC3-1F355859E295}"/>
              </a:ext>
            </a:extLst>
          </p:cNvPr>
          <p:cNvSpPr txBox="1"/>
          <p:nvPr/>
        </p:nvSpPr>
        <p:spPr>
          <a:xfrm>
            <a:off x="7798492" y="2528250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xmlns="" id="{E9F12BC2-BFAA-BED4-F03C-AD706AF7061B}"/>
              </a:ext>
            </a:extLst>
          </p:cNvPr>
          <p:cNvSpPr txBox="1"/>
          <p:nvPr/>
        </p:nvSpPr>
        <p:spPr>
          <a:xfrm>
            <a:off x="7798492" y="477062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памятников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xmlns="" id="{5C27278C-6818-C17F-D51C-27DC77A4DF73}"/>
              </a:ext>
            </a:extLst>
          </p:cNvPr>
          <p:cNvSpPr txBox="1"/>
          <p:nvPr/>
        </p:nvSpPr>
        <p:spPr>
          <a:xfrm>
            <a:off x="7798492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музея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xmlns="" id="{FD6CFA95-6D40-CD7C-1A91-86822FB92694}"/>
              </a:ext>
            </a:extLst>
          </p:cNvPr>
          <p:cNvSpPr txBox="1"/>
          <p:nvPr/>
        </p:nvSpPr>
        <p:spPr>
          <a:xfrm>
            <a:off x="7798492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BFEBFB40-7B6B-80BC-E2A0-D704509DB297}"/>
              </a:ext>
            </a:extLst>
          </p:cNvPr>
          <p:cNvSpPr/>
          <p:nvPr/>
        </p:nvSpPr>
        <p:spPr>
          <a:xfrm>
            <a:off x="627016" y="2269715"/>
            <a:ext cx="2196000" cy="3211523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:a16="http://schemas.microsoft.com/office/drawing/2014/main" xmlns="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720735" y="2439744"/>
            <a:ext cx="0" cy="27962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FB77D628-B652-7E49-A387-AC3F97ACBE6E}"/>
              </a:ext>
            </a:extLst>
          </p:cNvPr>
          <p:cNvSpPr txBox="1"/>
          <p:nvPr/>
        </p:nvSpPr>
        <p:spPr>
          <a:xfrm>
            <a:off x="1916983" y="251817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518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FF68BA2A-B11B-A3F3-C41C-C13ACA8D4225}"/>
              </a:ext>
            </a:extLst>
          </p:cNvPr>
          <p:cNvSpPr txBox="1"/>
          <p:nvPr/>
        </p:nvSpPr>
        <p:spPr>
          <a:xfrm>
            <a:off x="1916983" y="402895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2 162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xmlns="" id="{58D00896-22B3-FE36-7949-817B0AFC70FE}"/>
              </a:ext>
            </a:extLst>
          </p:cNvPr>
          <p:cNvSpPr txBox="1"/>
          <p:nvPr/>
        </p:nvSpPr>
        <p:spPr>
          <a:xfrm>
            <a:off x="1916983" y="3273562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480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xmlns="" id="{015033BA-BEB5-3488-3407-C2E590FFA5D9}"/>
              </a:ext>
            </a:extLst>
          </p:cNvPr>
          <p:cNvSpPr/>
          <p:nvPr/>
        </p:nvSpPr>
        <p:spPr>
          <a:xfrm>
            <a:off x="2954593" y="2269714"/>
            <a:ext cx="2196000" cy="3788186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xmlns="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2847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фельдшерско-акушерских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xmlns="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учреждений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xmlns="" id="{CBA971FD-D4A6-8177-6CB5-D1248DEDE809}"/>
              </a:ext>
            </a:extLst>
          </p:cNvPr>
          <p:cNvSpPr txBox="1"/>
          <p:nvPr/>
        </p:nvSpPr>
        <p:spPr>
          <a:xfrm>
            <a:off x="3154474" y="4774290"/>
            <a:ext cx="15198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учреждений</a:t>
            </a: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xmlns="" id="{020D1684-D52C-C2EC-5298-DD660550B672}"/>
              </a:ext>
            </a:extLst>
          </p:cNvPr>
          <p:cNvSpPr/>
          <p:nvPr/>
        </p:nvSpPr>
        <p:spPr>
          <a:xfrm>
            <a:off x="5276603" y="2274321"/>
            <a:ext cx="2196000" cy="3716903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xmlns="" id="{8AAF981A-A158-7FA2-DCCE-482787BE82A1}"/>
              </a:ext>
            </a:extLst>
          </p:cNvPr>
          <p:cNvSpPr txBox="1"/>
          <p:nvPr/>
        </p:nvSpPr>
        <p:spPr>
          <a:xfrm>
            <a:off x="5476477" y="2504319"/>
            <a:ext cx="18390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8 749 </a:t>
            </a: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систематически занимались физической культурой в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:a16="http://schemas.microsoft.com/office/drawing/2014/main" xmlns="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:a16="http://schemas.microsoft.com/office/drawing/2014/main" xmlns="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:a16="http://schemas.microsoft.com/office/drawing/2014/main" xmlns="" id="{B38CFC4B-4571-DF22-142C-09FDD201865C}"/>
              </a:ext>
            </a:extLst>
          </p:cNvPr>
          <p:cNvSpPr txBox="1"/>
          <p:nvPr/>
        </p:nvSpPr>
        <p:spPr>
          <a:xfrm>
            <a:off x="5476477" y="381162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спортзала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xmlns="" id="{40BFAEC2-21A1-E0CF-DC35-664D8408F090}"/>
              </a:ext>
            </a:extLst>
          </p:cNvPr>
          <p:cNvSpPr txBox="1"/>
          <p:nvPr/>
        </p:nvSpPr>
        <p:spPr>
          <a:xfrm>
            <a:off x="5476478" y="434534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бассейн</a:t>
            </a: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xmlns="" id="{E9931E13-1699-746E-1C30-75E37FBCB28F}"/>
              </a:ext>
            </a:extLst>
          </p:cNvPr>
          <p:cNvSpPr txBox="1"/>
          <p:nvPr/>
        </p:nvSpPr>
        <p:spPr>
          <a:xfrm>
            <a:off x="5476480" y="4908139"/>
            <a:ext cx="145647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плоских спортивных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ооружений:</a:t>
            </a:r>
          </a:p>
          <a:p>
            <a:pPr>
              <a:lnSpc>
                <a:spcPts val="1220"/>
              </a:lnSpc>
            </a:pPr>
            <a:endParaRPr lang="ru-RU" sz="1100" b="1" spc="-20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4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футбольных поля</a:t>
            </a:r>
            <a:endParaRPr lang="ru-RU" sz="1400" b="1" spc="-20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44F1DE30-3A01-4DA9-A11E-EEC9AC0FE380}"/>
              </a:ext>
            </a:extLst>
          </p:cNvPr>
          <p:cNvSpPr txBox="1"/>
          <p:nvPr/>
        </p:nvSpPr>
        <p:spPr>
          <a:xfrm>
            <a:off x="5310876" y="3301998"/>
            <a:ext cx="14533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4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площадка ГТО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BA971FD-D4A6-8177-6CB5-D1248DEDE809}"/>
              </a:ext>
            </a:extLst>
          </p:cNvPr>
          <p:cNvSpPr txBox="1"/>
          <p:nvPr/>
        </p:nvSpPr>
        <p:spPr>
          <a:xfrm>
            <a:off x="3154474" y="5412465"/>
            <a:ext cx="15198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тделение общей врачебной практики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xmlns="" id="{965B5596-9886-1EDD-8689-79E3A0147044}"/>
              </a:ext>
            </a:extLst>
          </p:cNvPr>
          <p:cNvSpPr/>
          <p:nvPr/>
        </p:nvSpPr>
        <p:spPr>
          <a:xfrm>
            <a:off x="627016" y="1401546"/>
            <a:ext cx="605628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xmlns="" id="{406DE531-59AB-987E-57EA-AF99FD6084E2}"/>
              </a:ext>
            </a:extLst>
          </p:cNvPr>
          <p:cNvSpPr/>
          <p:nvPr/>
        </p:nvSpPr>
        <p:spPr>
          <a:xfrm>
            <a:off x="750639" y="1525351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73" name="Скругленный прямоугольник 172">
            <a:extLst>
              <a:ext uri="{FF2B5EF4-FFF2-40B4-BE49-F238E27FC236}">
                <a16:creationId xmlns:a16="http://schemas.microsoft.com/office/drawing/2014/main" xmlns="" id="{EB7D65FA-C463-3087-D7E8-6B8E7319F8D2}"/>
              </a:ext>
            </a:extLst>
          </p:cNvPr>
          <p:cNvSpPr/>
          <p:nvPr/>
        </p:nvSpPr>
        <p:spPr>
          <a:xfrm>
            <a:off x="3722882" y="1525351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1" name="Скругленный прямоугольник 190">
            <a:extLst>
              <a:ext uri="{FF2B5EF4-FFF2-40B4-BE49-F238E27FC236}">
                <a16:creationId xmlns:a16="http://schemas.microsoft.com/office/drawing/2014/main" xmlns="" id="{3DAEEDE2-CD4E-EEAA-1E55-446D41A95687}"/>
              </a:ext>
            </a:extLst>
          </p:cNvPr>
          <p:cNvSpPr/>
          <p:nvPr/>
        </p:nvSpPr>
        <p:spPr>
          <a:xfrm>
            <a:off x="750638" y="4714888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:a16="http://schemas.microsoft.com/office/drawing/2014/main" xmlns="" id="{08E356B1-B150-5CBC-DA11-99103B9B0653}"/>
              </a:ext>
            </a:extLst>
          </p:cNvPr>
          <p:cNvSpPr/>
          <p:nvPr/>
        </p:nvSpPr>
        <p:spPr>
          <a:xfrm>
            <a:off x="3722881" y="471488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EA0DAF6A-ED29-E9EF-CDF0-F42C5E4B92F5}"/>
              </a:ext>
            </a:extLst>
          </p:cNvPr>
          <p:cNvSpPr/>
          <p:nvPr/>
        </p:nvSpPr>
        <p:spPr>
          <a:xfrm>
            <a:off x="750638" y="3120117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:a16="http://schemas.microsoft.com/office/drawing/2014/main" xmlns="" id="{8D370FB6-20C6-B96E-C580-63F3005FCF57}"/>
              </a:ext>
            </a:extLst>
          </p:cNvPr>
          <p:cNvSpPr/>
          <p:nvPr/>
        </p:nvSpPr>
        <p:spPr>
          <a:xfrm>
            <a:off x="3722881" y="3120117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:a16="http://schemas.microsoft.com/office/drawing/2014/main" xmlns="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21526" y="4031628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7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ГЛАВН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ЫЕ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ТУРИСТИЧЕСК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ДОСТОПРИМЕЧАТЕЛЬНОСТИ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xmlns="" id="{C4AB92F1-CEB6-26D4-2A1E-FF237173ABDF}"/>
              </a:ext>
            </a:extLst>
          </p:cNvPr>
          <p:cNvSpPr/>
          <p:nvPr/>
        </p:nvSpPr>
        <p:spPr>
          <a:xfrm>
            <a:off x="6835241" y="1429319"/>
            <a:ext cx="2968121" cy="111600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xmlns="" id="{C7EEC72E-3ED9-E267-43BA-E4A3E81CE2BE}"/>
              </a:ext>
            </a:extLst>
          </p:cNvPr>
          <p:cNvSpPr/>
          <p:nvPr/>
        </p:nvSpPr>
        <p:spPr>
          <a:xfrm>
            <a:off x="6835241" y="2680175"/>
            <a:ext cx="2968121" cy="111600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xmlns="" id="{57911A3B-BCB5-2A47-5B07-3112694A3637}"/>
              </a:ext>
            </a:extLst>
          </p:cNvPr>
          <p:cNvSpPr/>
          <p:nvPr/>
        </p:nvSpPr>
        <p:spPr>
          <a:xfrm>
            <a:off x="6835241" y="3931031"/>
            <a:ext cx="2968121" cy="111600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AC190EDA-2C05-15EC-A1DE-437FDD6DF9D3}"/>
              </a:ext>
            </a:extLst>
          </p:cNvPr>
          <p:cNvSpPr txBox="1"/>
          <p:nvPr/>
        </p:nvSpPr>
        <p:spPr>
          <a:xfrm>
            <a:off x="2347082" y="2060571"/>
            <a:ext cx="1038307" cy="80791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Курская Коренная Рождество-Богородичная пустынь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8F3092DA-AABD-96D8-DAB8-50B4A3BEB105}"/>
              </a:ext>
            </a:extLst>
          </p:cNvPr>
          <p:cNvSpPr txBox="1"/>
          <p:nvPr/>
        </p:nvSpPr>
        <p:spPr>
          <a:xfrm>
            <a:off x="7051059" y="1906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14 789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xmlns="" id="{B405BEA9-0290-005C-0FFF-80B4B01D78C5}"/>
              </a:ext>
            </a:extLst>
          </p:cNvPr>
          <p:cNvSpPr txBox="1"/>
          <p:nvPr/>
        </p:nvSpPr>
        <p:spPr>
          <a:xfrm>
            <a:off x="7051059" y="2284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музей в 2024 г.</a:t>
            </a:r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:a16="http://schemas.microsoft.com/office/drawing/2014/main" xmlns="" id="{0EE3CC0B-A20D-6AAF-CF54-F2982CA05721}"/>
              </a:ext>
            </a:extLst>
          </p:cNvPr>
          <p:cNvSpPr/>
          <p:nvPr/>
        </p:nvSpPr>
        <p:spPr>
          <a:xfrm>
            <a:off x="7051059" y="1556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+2391%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:a16="http://schemas.microsoft.com/office/drawing/2014/main" xmlns="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327035" y="1502704"/>
            <a:ext cx="360000" cy="3600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:a16="http://schemas.microsoft.com/office/drawing/2014/main" xmlns="" id="{31BFC30A-9CC5-E6E2-F85C-B6EFC1138044}"/>
              </a:ext>
            </a:extLst>
          </p:cNvPr>
          <p:cNvSpPr txBox="1"/>
          <p:nvPr/>
        </p:nvSpPr>
        <p:spPr>
          <a:xfrm>
            <a:off x="7051059" y="3158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93D18ECF-A386-4937-AA7D-760DB0FD36AC}"/>
              </a:ext>
            </a:extLst>
          </p:cNvPr>
          <p:cNvSpPr txBox="1"/>
          <p:nvPr/>
        </p:nvSpPr>
        <p:spPr>
          <a:xfrm>
            <a:off x="7051059" y="3536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в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12" name="Скругленный прямоугольник 211">
            <a:extLst>
              <a:ext uri="{FF2B5EF4-FFF2-40B4-BE49-F238E27FC236}">
                <a16:creationId xmlns:a16="http://schemas.microsoft.com/office/drawing/2014/main" xmlns="" id="{EF3E43EC-A155-BABE-59F4-F2F66FC0AFD4}"/>
              </a:ext>
            </a:extLst>
          </p:cNvPr>
          <p:cNvSpPr/>
          <p:nvPr/>
        </p:nvSpPr>
        <p:spPr>
          <a:xfrm>
            <a:off x="7051059" y="2808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+353%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5" name="Прямая соединительная линия 214">
            <a:extLst>
              <a:ext uri="{FF2B5EF4-FFF2-40B4-BE49-F238E27FC236}">
                <a16:creationId xmlns:a16="http://schemas.microsoft.com/office/drawing/2014/main" xmlns="" id="{A1D634EA-C74C-CC81-4667-B8ECEF23337C}"/>
              </a:ext>
            </a:extLst>
          </p:cNvPr>
          <p:cNvCxnSpPr>
            <a:cxnSpLocks/>
          </p:cNvCxnSpPr>
          <p:nvPr/>
        </p:nvCxnSpPr>
        <p:spPr>
          <a:xfrm>
            <a:off x="8311139" y="3178086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xmlns="" id="{FBEEAE70-6840-7A11-B794-6BEA822187D0}"/>
              </a:ext>
            </a:extLst>
          </p:cNvPr>
          <p:cNvSpPr txBox="1"/>
          <p:nvPr/>
        </p:nvSpPr>
        <p:spPr>
          <a:xfrm>
            <a:off x="8446301" y="3189733"/>
            <a:ext cx="893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 — 52 пешеходных,         более — 300 выездных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xmlns="" id="{7E0849A3-C1B7-174D-F8FC-4331E6E8CF51}"/>
              </a:ext>
            </a:extLst>
          </p:cNvPr>
          <p:cNvSpPr txBox="1"/>
          <p:nvPr/>
        </p:nvSpPr>
        <p:spPr>
          <a:xfrm>
            <a:off x="7051059" y="440981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9 856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xmlns="" id="{274B9E21-F2CE-7A7D-DD68-76C0B7F2B2A9}"/>
              </a:ext>
            </a:extLst>
          </p:cNvPr>
          <p:cNvSpPr txBox="1"/>
          <p:nvPr/>
        </p:nvSpPr>
        <p:spPr>
          <a:xfrm>
            <a:off x="7051059" y="4787827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обслужено экскурсиями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FA563426-A606-79B1-A5F7-DD5BE611BA68}"/>
              </a:ext>
            </a:extLst>
          </p:cNvPr>
          <p:cNvSpPr/>
          <p:nvPr/>
        </p:nvSpPr>
        <p:spPr>
          <a:xfrm>
            <a:off x="7051059" y="4059116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+3576%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4" name="Прямая соединительная линия 223">
            <a:extLst>
              <a:ext uri="{FF2B5EF4-FFF2-40B4-BE49-F238E27FC236}">
                <a16:creationId xmlns:a16="http://schemas.microsoft.com/office/drawing/2014/main" xmlns="" id="{DCBDE1CB-3585-DE0D-B192-CCEC93B165CF}"/>
              </a:ext>
            </a:extLst>
          </p:cNvPr>
          <p:cNvCxnSpPr>
            <a:cxnSpLocks/>
          </p:cNvCxnSpPr>
          <p:nvPr/>
        </p:nvCxnSpPr>
        <p:spPr>
          <a:xfrm>
            <a:off x="8311139" y="4428942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>
            <a:extLst>
              <a:ext uri="{FF2B5EF4-FFF2-40B4-BE49-F238E27FC236}">
                <a16:creationId xmlns:a16="http://schemas.microsoft.com/office/drawing/2014/main" xmlns="" id="{666679B6-FEC7-312A-D5D8-9B8E195FC32D}"/>
              </a:ext>
            </a:extLst>
          </p:cNvPr>
          <p:cNvSpPr txBox="1"/>
          <p:nvPr/>
        </p:nvSpPr>
        <p:spPr>
          <a:xfrm>
            <a:off x="8446302" y="4440589"/>
            <a:ext cx="8255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индивидуальных посетителей — 2 515 человек</a:t>
            </a:r>
          </a:p>
        </p:txBody>
      </p: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:a16="http://schemas.microsoft.com/office/drawing/2014/main" xmlns="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321526" y="2779435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7A0C883-2A19-D9B2-9303-2BB59504A36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76AA4D6F-5389-4E6D-BE35-10C039444944}"/>
              </a:ext>
            </a:extLst>
          </p:cNvPr>
          <p:cNvSpPr txBox="1"/>
          <p:nvPr/>
        </p:nvSpPr>
        <p:spPr>
          <a:xfrm>
            <a:off x="2331953" y="3702840"/>
            <a:ext cx="1189291" cy="76944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Мемориальный комплекс и музей Центрального фронта имени </a:t>
            </a:r>
            <a:r>
              <a:rPr lang="ru-RU" sz="10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К.К.Рокоссовского</a:t>
            </a:r>
            <a:endParaRPr lang="ru-RU" sz="10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E60D0008-9324-4701-BFA0-33552AC9A2F0}"/>
              </a:ext>
            </a:extLst>
          </p:cNvPr>
          <p:cNvSpPr txBox="1"/>
          <p:nvPr/>
        </p:nvSpPr>
        <p:spPr>
          <a:xfrm>
            <a:off x="2347082" y="5780586"/>
            <a:ext cx="1098031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«Усадьба А.А. Фета»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F8B79F7F-59E0-4CFA-816F-FFFF38035FDA}"/>
              </a:ext>
            </a:extLst>
          </p:cNvPr>
          <p:cNvSpPr txBox="1"/>
          <p:nvPr/>
        </p:nvSpPr>
        <p:spPr>
          <a:xfrm>
            <a:off x="5370360" y="2413148"/>
            <a:ext cx="1151880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Церковь Иоакима и Анны в селе Долгое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7E89F5F4-1F10-4AE9-A6DE-CD166A91D822}"/>
              </a:ext>
            </a:extLst>
          </p:cNvPr>
          <p:cNvSpPr txBox="1"/>
          <p:nvPr/>
        </p:nvSpPr>
        <p:spPr>
          <a:xfrm>
            <a:off x="5398979" y="3987533"/>
            <a:ext cx="1038307" cy="48474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Храм иконы Божией Матери «Знамение»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7576D43-DA27-B444-784E-56F820870B7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2822" r="17629" b="278"/>
          <a:stretch>
            <a:fillRect/>
          </a:stretch>
        </p:blipFill>
        <p:spPr>
          <a:xfrm>
            <a:off x="750638" y="3126214"/>
            <a:ext cx="1480019" cy="1477171"/>
          </a:xfrm>
          <a:custGeom>
            <a:avLst/>
            <a:gdLst>
              <a:gd name="connsiteX0" fmla="*/ 156647 w 1480019"/>
              <a:gd name="connsiteY0" fmla="*/ 0 h 1477171"/>
              <a:gd name="connsiteX1" fmla="*/ 1480019 w 1480019"/>
              <a:gd name="connsiteY1" fmla="*/ 0 h 1477171"/>
              <a:gd name="connsiteX2" fmla="*/ 1480019 w 1480019"/>
              <a:gd name="connsiteY2" fmla="*/ 1477171 h 1477171"/>
              <a:gd name="connsiteX3" fmla="*/ 211347 w 1480019"/>
              <a:gd name="connsiteY3" fmla="*/ 1477171 h 1477171"/>
              <a:gd name="connsiteX4" fmla="*/ 0 w 1480019"/>
              <a:gd name="connsiteY4" fmla="*/ 1265824 h 1477171"/>
              <a:gd name="connsiteX5" fmla="*/ 0 w 1480019"/>
              <a:gd name="connsiteY5" fmla="*/ 203296 h 1477171"/>
              <a:gd name="connsiteX6" fmla="*/ 129081 w 1480019"/>
              <a:gd name="connsiteY6" fmla="*/ 8557 h 147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9" h="1477171">
                <a:moveTo>
                  <a:pt x="156647" y="0"/>
                </a:moveTo>
                <a:lnTo>
                  <a:pt x="1480019" y="0"/>
                </a:lnTo>
                <a:lnTo>
                  <a:pt x="1480019" y="1477171"/>
                </a:lnTo>
                <a:lnTo>
                  <a:pt x="211347" y="1477171"/>
                </a:lnTo>
                <a:cubicBezTo>
                  <a:pt x="94623" y="1477171"/>
                  <a:pt x="0" y="1382548"/>
                  <a:pt x="0" y="1265824"/>
                </a:cubicBezTo>
                <a:lnTo>
                  <a:pt x="0" y="203296"/>
                </a:lnTo>
                <a:cubicBezTo>
                  <a:pt x="0" y="115753"/>
                  <a:pt x="53225" y="40641"/>
                  <a:pt x="129081" y="8557"/>
                </a:cubicBezTo>
                <a:close/>
              </a:path>
            </a:pathLst>
          </a:cu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D98792DB-9020-41B9-90CC-814DF9FCA450}"/>
              </a:ext>
            </a:extLst>
          </p:cNvPr>
          <p:cNvSpPr txBox="1"/>
          <p:nvPr/>
        </p:nvSpPr>
        <p:spPr>
          <a:xfrm>
            <a:off x="5434791" y="5781147"/>
            <a:ext cx="1208214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Матвеевский водопад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E06A14D6-FBBD-297E-194E-B3E36F54DD0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5331" t="1193" r="2328" b="759"/>
          <a:stretch>
            <a:fillRect/>
          </a:stretch>
        </p:blipFill>
        <p:spPr>
          <a:xfrm>
            <a:off x="750638" y="4694867"/>
            <a:ext cx="1480019" cy="1485222"/>
          </a:xfrm>
          <a:custGeom>
            <a:avLst/>
            <a:gdLst>
              <a:gd name="connsiteX0" fmla="*/ 211347 w 1480019"/>
              <a:gd name="connsiteY0" fmla="*/ 0 h 1485222"/>
              <a:gd name="connsiteX1" fmla="*/ 1480019 w 1480019"/>
              <a:gd name="connsiteY1" fmla="*/ 0 h 1485222"/>
              <a:gd name="connsiteX2" fmla="*/ 1480019 w 1480019"/>
              <a:gd name="connsiteY2" fmla="*/ 1485222 h 1485222"/>
              <a:gd name="connsiteX3" fmla="*/ 211347 w 1480019"/>
              <a:gd name="connsiteY3" fmla="*/ 1485222 h 1485222"/>
              <a:gd name="connsiteX4" fmla="*/ 0 w 1480019"/>
              <a:gd name="connsiteY4" fmla="*/ 1273875 h 1485222"/>
              <a:gd name="connsiteX5" fmla="*/ 0 w 1480019"/>
              <a:gd name="connsiteY5" fmla="*/ 211347 h 1485222"/>
              <a:gd name="connsiteX6" fmla="*/ 211347 w 1480019"/>
              <a:gd name="connsiteY6" fmla="*/ 0 h 148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9" h="1485222">
                <a:moveTo>
                  <a:pt x="211347" y="0"/>
                </a:moveTo>
                <a:lnTo>
                  <a:pt x="1480019" y="0"/>
                </a:lnTo>
                <a:lnTo>
                  <a:pt x="1480019" y="1485222"/>
                </a:lnTo>
                <a:lnTo>
                  <a:pt x="211347" y="1485222"/>
                </a:lnTo>
                <a:cubicBezTo>
                  <a:pt x="94623" y="1485222"/>
                  <a:pt x="0" y="1390599"/>
                  <a:pt x="0" y="1273875"/>
                </a:cubicBezTo>
                <a:lnTo>
                  <a:pt x="0" y="211347"/>
                </a:lnTo>
                <a:cubicBezTo>
                  <a:pt x="0" y="94623"/>
                  <a:pt x="94623" y="0"/>
                  <a:pt x="211347" y="0"/>
                </a:cubicBezTo>
                <a:close/>
              </a:path>
            </a:pathLst>
          </a:cu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0FA40444-32DD-6217-A940-A3F2BFD1117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9123" t="129" r="9321" b="432"/>
          <a:stretch>
            <a:fillRect/>
          </a:stretch>
        </p:blipFill>
        <p:spPr>
          <a:xfrm>
            <a:off x="3719556" y="1515581"/>
            <a:ext cx="1594470" cy="1465200"/>
          </a:xfrm>
          <a:custGeom>
            <a:avLst/>
            <a:gdLst>
              <a:gd name="connsiteX0" fmla="*/ 211347 w 1480019"/>
              <a:gd name="connsiteY0" fmla="*/ 0 h 1485222"/>
              <a:gd name="connsiteX1" fmla="*/ 1480019 w 1480019"/>
              <a:gd name="connsiteY1" fmla="*/ 0 h 1485222"/>
              <a:gd name="connsiteX2" fmla="*/ 1480019 w 1480019"/>
              <a:gd name="connsiteY2" fmla="*/ 1485222 h 1485222"/>
              <a:gd name="connsiteX3" fmla="*/ 211347 w 1480019"/>
              <a:gd name="connsiteY3" fmla="*/ 1485222 h 1485222"/>
              <a:gd name="connsiteX4" fmla="*/ 0 w 1480019"/>
              <a:gd name="connsiteY4" fmla="*/ 1273875 h 1485222"/>
              <a:gd name="connsiteX5" fmla="*/ 0 w 1480019"/>
              <a:gd name="connsiteY5" fmla="*/ 211347 h 1485222"/>
              <a:gd name="connsiteX6" fmla="*/ 211347 w 1480019"/>
              <a:gd name="connsiteY6" fmla="*/ 0 h 148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9" h="1485222">
                <a:moveTo>
                  <a:pt x="211347" y="0"/>
                </a:moveTo>
                <a:lnTo>
                  <a:pt x="1480019" y="0"/>
                </a:lnTo>
                <a:lnTo>
                  <a:pt x="1480019" y="1485222"/>
                </a:lnTo>
                <a:lnTo>
                  <a:pt x="211347" y="1485222"/>
                </a:lnTo>
                <a:cubicBezTo>
                  <a:pt x="94623" y="1485222"/>
                  <a:pt x="0" y="1390599"/>
                  <a:pt x="0" y="1273875"/>
                </a:cubicBezTo>
                <a:lnTo>
                  <a:pt x="0" y="211347"/>
                </a:lnTo>
                <a:cubicBezTo>
                  <a:pt x="0" y="94623"/>
                  <a:pt x="94623" y="0"/>
                  <a:pt x="211347" y="0"/>
                </a:cubicBezTo>
                <a:close/>
              </a:path>
            </a:pathLst>
          </a:cu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903CE698-D902-E743-40DC-E4763F204D0C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4295" t="509" r="7187" b="539"/>
          <a:stretch>
            <a:fillRect/>
          </a:stretch>
        </p:blipFill>
        <p:spPr>
          <a:xfrm>
            <a:off x="3711036" y="3129886"/>
            <a:ext cx="1594470" cy="1455431"/>
          </a:xfrm>
          <a:custGeom>
            <a:avLst/>
            <a:gdLst>
              <a:gd name="connsiteX0" fmla="*/ 211347 w 1480019"/>
              <a:gd name="connsiteY0" fmla="*/ 0 h 1485222"/>
              <a:gd name="connsiteX1" fmla="*/ 1480019 w 1480019"/>
              <a:gd name="connsiteY1" fmla="*/ 0 h 1485222"/>
              <a:gd name="connsiteX2" fmla="*/ 1480019 w 1480019"/>
              <a:gd name="connsiteY2" fmla="*/ 1485222 h 1485222"/>
              <a:gd name="connsiteX3" fmla="*/ 211347 w 1480019"/>
              <a:gd name="connsiteY3" fmla="*/ 1485222 h 1485222"/>
              <a:gd name="connsiteX4" fmla="*/ 0 w 1480019"/>
              <a:gd name="connsiteY4" fmla="*/ 1273875 h 1485222"/>
              <a:gd name="connsiteX5" fmla="*/ 0 w 1480019"/>
              <a:gd name="connsiteY5" fmla="*/ 211347 h 1485222"/>
              <a:gd name="connsiteX6" fmla="*/ 211347 w 1480019"/>
              <a:gd name="connsiteY6" fmla="*/ 0 h 148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9" h="1485222">
                <a:moveTo>
                  <a:pt x="211347" y="0"/>
                </a:moveTo>
                <a:lnTo>
                  <a:pt x="1480019" y="0"/>
                </a:lnTo>
                <a:lnTo>
                  <a:pt x="1480019" y="1485222"/>
                </a:lnTo>
                <a:lnTo>
                  <a:pt x="211347" y="1485222"/>
                </a:lnTo>
                <a:cubicBezTo>
                  <a:pt x="94623" y="1485222"/>
                  <a:pt x="0" y="1390599"/>
                  <a:pt x="0" y="1273875"/>
                </a:cubicBezTo>
                <a:lnTo>
                  <a:pt x="0" y="211347"/>
                </a:lnTo>
                <a:cubicBezTo>
                  <a:pt x="0" y="94623"/>
                  <a:pt x="94623" y="0"/>
                  <a:pt x="211347" y="0"/>
                </a:cubicBezTo>
                <a:close/>
              </a:path>
            </a:pathLst>
          </a:cu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86060F9E-58CC-98A5-EABF-9605FB7D21B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743" r="13908" b="2005"/>
          <a:stretch>
            <a:fillRect/>
          </a:stretch>
        </p:blipFill>
        <p:spPr>
          <a:xfrm>
            <a:off x="3717683" y="4716026"/>
            <a:ext cx="1587827" cy="1455430"/>
          </a:xfrm>
          <a:custGeom>
            <a:avLst/>
            <a:gdLst>
              <a:gd name="connsiteX0" fmla="*/ 207835 w 1587827"/>
              <a:gd name="connsiteY0" fmla="*/ 0 h 1455430"/>
              <a:gd name="connsiteX1" fmla="*/ 1587827 w 1587827"/>
              <a:gd name="connsiteY1" fmla="*/ 0 h 1455430"/>
              <a:gd name="connsiteX2" fmla="*/ 1587827 w 1587827"/>
              <a:gd name="connsiteY2" fmla="*/ 1455430 h 1455430"/>
              <a:gd name="connsiteX3" fmla="*/ 207835 w 1587827"/>
              <a:gd name="connsiteY3" fmla="*/ 1455430 h 1455430"/>
              <a:gd name="connsiteX4" fmla="*/ 0 w 1587827"/>
              <a:gd name="connsiteY4" fmla="*/ 1247595 h 1455430"/>
              <a:gd name="connsiteX5" fmla="*/ 0 w 1587827"/>
              <a:gd name="connsiteY5" fmla="*/ 207835 h 1455430"/>
              <a:gd name="connsiteX6" fmla="*/ 207835 w 1587827"/>
              <a:gd name="connsiteY6" fmla="*/ 0 h 14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7827" h="1455430">
                <a:moveTo>
                  <a:pt x="207835" y="0"/>
                </a:moveTo>
                <a:lnTo>
                  <a:pt x="1587827" y="0"/>
                </a:lnTo>
                <a:lnTo>
                  <a:pt x="1587827" y="1455430"/>
                </a:lnTo>
                <a:lnTo>
                  <a:pt x="207835" y="1455430"/>
                </a:lnTo>
                <a:cubicBezTo>
                  <a:pt x="93051" y="1455430"/>
                  <a:pt x="0" y="1362379"/>
                  <a:pt x="0" y="1247595"/>
                </a:cubicBezTo>
                <a:lnTo>
                  <a:pt x="0" y="207835"/>
                </a:lnTo>
                <a:cubicBezTo>
                  <a:pt x="0" y="93051"/>
                  <a:pt x="93051" y="0"/>
                  <a:pt x="207835" y="0"/>
                </a:cubicBezTo>
                <a:close/>
              </a:path>
            </a:pathLst>
          </a:cu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139FD24-3E1D-5846-B801-EC5FE244C00C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30057" t="634" r="8442" b="634"/>
          <a:stretch>
            <a:fillRect/>
          </a:stretch>
        </p:blipFill>
        <p:spPr>
          <a:xfrm>
            <a:off x="759155" y="1513381"/>
            <a:ext cx="1480019" cy="1485222"/>
          </a:xfrm>
          <a:custGeom>
            <a:avLst/>
            <a:gdLst>
              <a:gd name="connsiteX0" fmla="*/ 211347 w 1480019"/>
              <a:gd name="connsiteY0" fmla="*/ 0 h 1485222"/>
              <a:gd name="connsiteX1" fmla="*/ 1480019 w 1480019"/>
              <a:gd name="connsiteY1" fmla="*/ 0 h 1485222"/>
              <a:gd name="connsiteX2" fmla="*/ 1480019 w 1480019"/>
              <a:gd name="connsiteY2" fmla="*/ 1485222 h 1485222"/>
              <a:gd name="connsiteX3" fmla="*/ 211347 w 1480019"/>
              <a:gd name="connsiteY3" fmla="*/ 1485222 h 1485222"/>
              <a:gd name="connsiteX4" fmla="*/ 0 w 1480019"/>
              <a:gd name="connsiteY4" fmla="*/ 1273875 h 1485222"/>
              <a:gd name="connsiteX5" fmla="*/ 0 w 1480019"/>
              <a:gd name="connsiteY5" fmla="*/ 211347 h 1485222"/>
              <a:gd name="connsiteX6" fmla="*/ 211347 w 1480019"/>
              <a:gd name="connsiteY6" fmla="*/ 0 h 148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019" h="1485222">
                <a:moveTo>
                  <a:pt x="211347" y="0"/>
                </a:moveTo>
                <a:lnTo>
                  <a:pt x="1480019" y="0"/>
                </a:lnTo>
                <a:lnTo>
                  <a:pt x="1480019" y="1485222"/>
                </a:lnTo>
                <a:lnTo>
                  <a:pt x="211347" y="1485222"/>
                </a:lnTo>
                <a:cubicBezTo>
                  <a:pt x="94623" y="1485222"/>
                  <a:pt x="0" y="1390599"/>
                  <a:pt x="0" y="1273875"/>
                </a:cubicBezTo>
                <a:lnTo>
                  <a:pt x="0" y="211347"/>
                </a:lnTo>
                <a:cubicBezTo>
                  <a:pt x="0" y="94623"/>
                  <a:pt x="94623" y="0"/>
                  <a:pt x="21134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3428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B0BF2B5B-D07E-4C64-A867-D2A033F8E587}"/>
              </a:ext>
            </a:extLst>
          </p:cNvPr>
          <p:cNvSpPr/>
          <p:nvPr/>
        </p:nvSpPr>
        <p:spPr>
          <a:xfrm>
            <a:off x="400512" y="1956987"/>
            <a:ext cx="9136387" cy="3015425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8AB45174-ADCB-CCB8-91FD-0B8FE60A37FB}"/>
              </a:ext>
            </a:extLst>
          </p:cNvPr>
          <p:cNvSpPr/>
          <p:nvPr/>
        </p:nvSpPr>
        <p:spPr>
          <a:xfrm>
            <a:off x="400513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204995"/>
              </p:ext>
            </p:extLst>
          </p:nvPr>
        </p:nvGraphicFramePr>
        <p:xfrm>
          <a:off x="400512" y="1376762"/>
          <a:ext cx="9136390" cy="3276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8031">
                  <a:extLst>
                    <a:ext uri="{9D8B030D-6E8A-4147-A177-3AD203B41FA5}">
                      <a16:colId xmlns:a16="http://schemas.microsoft.com/office/drawing/2014/main" xmlns="" val="3163916451"/>
                    </a:ext>
                  </a:extLst>
                </a:gridCol>
                <a:gridCol w="3137819">
                  <a:extLst>
                    <a:ext uri="{9D8B030D-6E8A-4147-A177-3AD203B41FA5}">
                      <a16:colId xmlns:a16="http://schemas.microsoft.com/office/drawing/2014/main" xmlns="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«АВАНГАРД-АГРО-Курск»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«Курск АГРО»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172,1 млн. рублей.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192513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КФХ «Янтарное»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«Луч»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Торговля розничная преимущественно пищевыми продуктами, включая напитки, и табачными изделиями в неспециализированных магазинах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98,4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Техномир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жилых и нежилых зданий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97,2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148240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Золотухино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Агро Транс»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81,4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45943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ЗОЛОТУХИНСКОГО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48563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28831</TotalTime>
  <Words>1343</Words>
  <Application>Microsoft Office PowerPoint</Application>
  <PresentationFormat>Лист A4 (210x297 мм)</PresentationFormat>
  <Paragraphs>418</Paragraphs>
  <Slides>16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Пользователь</cp:lastModifiedBy>
  <cp:revision>301</cp:revision>
  <cp:lastPrinted>2025-02-03T07:47:13Z</cp:lastPrinted>
  <dcterms:created xsi:type="dcterms:W3CDTF">2023-11-22T14:19:10Z</dcterms:created>
  <dcterms:modified xsi:type="dcterms:W3CDTF">2025-02-06T08:13:15Z</dcterms:modified>
</cp:coreProperties>
</file>